
<file path=[Content_Types].xml><?xml version="1.0" encoding="utf-8"?>
<Types xmlns="http://schemas.openxmlformats.org/package/2006/content-types">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6.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7.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8.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9.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10.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11.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12.xml" ContentType="application/vnd.openxmlformats-officedocument.theme+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 id="2147483723" r:id="rId3"/>
    <p:sldMasterId id="2147483751" r:id="rId4"/>
    <p:sldMasterId id="2147483769" r:id="rId5"/>
    <p:sldMasterId id="2147483804" r:id="rId6"/>
    <p:sldMasterId id="2147483884" r:id="rId7"/>
    <p:sldMasterId id="2147483907" r:id="rId8"/>
    <p:sldMasterId id="2147483919" r:id="rId9"/>
    <p:sldMasterId id="2147483933" r:id="rId10"/>
    <p:sldMasterId id="2147483970" r:id="rId11"/>
    <p:sldMasterId id="2147483983" r:id="rId12"/>
    <p:sldMasterId id="2147484012" r:id="rId13"/>
  </p:sldMasterIdLst>
  <p:notesMasterIdLst>
    <p:notesMasterId r:id="rId35"/>
  </p:notesMasterIdLst>
  <p:sldIdLst>
    <p:sldId id="287" r:id="rId14"/>
    <p:sldId id="288" r:id="rId15"/>
    <p:sldId id="269" r:id="rId16"/>
    <p:sldId id="283" r:id="rId17"/>
    <p:sldId id="275" r:id="rId18"/>
    <p:sldId id="261" r:id="rId19"/>
    <p:sldId id="262" r:id="rId20"/>
    <p:sldId id="263" r:id="rId21"/>
    <p:sldId id="266" r:id="rId22"/>
    <p:sldId id="278" r:id="rId23"/>
    <p:sldId id="279" r:id="rId24"/>
    <p:sldId id="274" r:id="rId25"/>
    <p:sldId id="276" r:id="rId26"/>
    <p:sldId id="272" r:id="rId27"/>
    <p:sldId id="277" r:id="rId28"/>
    <p:sldId id="273" r:id="rId29"/>
    <p:sldId id="282" r:id="rId30"/>
    <p:sldId id="270" r:id="rId31"/>
    <p:sldId id="268" r:id="rId32"/>
    <p:sldId id="271" r:id="rId33"/>
    <p:sldId id="284" r:id="rId34"/>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05" d="100"/>
          <a:sy n="105" d="100"/>
        </p:scale>
        <p:origin x="120" y="6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8.xml"/><Relationship Id="rId34" Type="http://schemas.openxmlformats.org/officeDocument/2006/relationships/slide" Target="slides/slide2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26E38C-EC73-4D42-B4DD-36E0BC6FD9B1}" type="datetimeFigureOut">
              <a:rPr lang="da-DK" smtClean="0"/>
              <a:t>27-02-2016</a:t>
            </a:fld>
            <a:endParaRPr lang="da-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00E735-83A4-47ED-A791-F3765B523A60}" type="slidenum">
              <a:rPr lang="da-DK" smtClean="0"/>
              <a:t>‹#›</a:t>
            </a:fld>
            <a:endParaRPr lang="da-DK"/>
          </a:p>
        </p:txBody>
      </p:sp>
    </p:spTree>
    <p:extLst>
      <p:ext uri="{BB962C8B-B14F-4D97-AF65-F5344CB8AC3E}">
        <p14:creationId xmlns:p14="http://schemas.microsoft.com/office/powerpoint/2010/main" val="3247765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FD9010D-E17F-4704-98B6-CE2B7F4AB39B}"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5769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1AEA4E-C8DD-4389-8732-D0D2DA460746}"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59673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C7DD1B-F37C-4560-8AF2-E71C76F14CE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90452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2/27/2016 7:42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3037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2/27/2016 7:42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6686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94919F-9FC7-4638-A41A-3D980986B2E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4407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b="1" kern="1200" dirty="0" smtClean="0">
                <a:solidFill>
                  <a:schemeClr val="tx1"/>
                </a:solidFill>
                <a:effectLst/>
                <a:latin typeface="Segoe UI Light" pitchFamily="34" charset="0"/>
                <a:ea typeface="ＭＳ Ｐゴシック" charset="0"/>
                <a:cs typeface="ＭＳ Ｐゴシック" charset="0"/>
              </a:rPr>
              <a:t>Why this Slide:</a:t>
            </a:r>
          </a:p>
          <a:p>
            <a:pPr marL="0" marR="0" lvl="0" indent="0" algn="l" defTabSz="932425" rtl="0" eaLnBrk="1" fontAlgn="auto" latinLnBrk="0" hangingPunct="1">
              <a:lnSpc>
                <a:spcPct val="100000"/>
              </a:lnSpc>
              <a:spcBef>
                <a:spcPts val="0"/>
              </a:spcBef>
              <a:spcAft>
                <a:spcPts val="0"/>
              </a:spcAft>
              <a:buClrTx/>
              <a:buSzTx/>
              <a:buFontTx/>
              <a:buNone/>
              <a:tabLst/>
              <a:defRPr/>
            </a:pPr>
            <a:r>
              <a:rPr lang="en-US" sz="1400" kern="1200" baseline="0" dirty="0" smtClean="0">
                <a:solidFill>
                  <a:schemeClr val="tx1"/>
                </a:solidFill>
                <a:effectLst/>
                <a:latin typeface="Segoe UI Light" pitchFamily="34" charset="0"/>
                <a:ea typeface="ＭＳ Ｐゴシック" charset="0"/>
                <a:cs typeface="ＭＳ Ｐゴシック" charset="0"/>
              </a:rPr>
              <a:t>It shows we have a very broad platform.  It about BOTH IaaS and PaaS, that these work together.  It shows that we continue to lead in world class IT capabilities and that there’s really nothing missing.</a:t>
            </a:r>
          </a:p>
          <a:p>
            <a:pPr lvl="0"/>
            <a:endParaRPr lang="en-US" sz="1400" b="1" kern="1200" dirty="0" smtClean="0">
              <a:solidFill>
                <a:schemeClr val="tx1"/>
              </a:solidFill>
              <a:effectLst/>
              <a:latin typeface="Segoe UI Light" pitchFamily="34" charset="0"/>
              <a:ea typeface="ＭＳ Ｐゴシック" charset="0"/>
              <a:cs typeface="ＭＳ Ｐゴシック" charset="0"/>
            </a:endParaRPr>
          </a:p>
          <a:p>
            <a:pPr lvl="0"/>
            <a:r>
              <a:rPr lang="en-US" sz="1400" b="1" kern="1200" dirty="0" smtClean="0">
                <a:solidFill>
                  <a:schemeClr val="tx1"/>
                </a:solidFill>
                <a:effectLst/>
                <a:latin typeface="Segoe UI Light" pitchFamily="34" charset="0"/>
                <a:ea typeface="ＭＳ Ｐゴシック" charset="0"/>
                <a:cs typeface="ＭＳ Ｐゴシック" charset="0"/>
              </a:rPr>
              <a:t>Key</a:t>
            </a:r>
            <a:r>
              <a:rPr lang="en-US" sz="1400" b="1" kern="1200" baseline="0" dirty="0" smtClean="0">
                <a:solidFill>
                  <a:schemeClr val="tx1"/>
                </a:solidFill>
                <a:effectLst/>
                <a:latin typeface="Segoe UI Light" pitchFamily="34" charset="0"/>
                <a:ea typeface="ＭＳ Ｐゴシック" charset="0"/>
                <a:cs typeface="ＭＳ Ｐゴシック" charset="0"/>
              </a:rPr>
              <a:t> Points:</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We have already seen how the Azure Platform is IaaS + Pass – but I want you to understand that this is a huge number of capabilities – IT building blocks if you will.</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Every one of these blocks you provision anytime, self-service anywhere in the world 24x7.  You pay for what you use, you can get more or less anytime and you can fully automate everything…</a:t>
            </a:r>
          </a:p>
          <a:p>
            <a:pPr marL="171450" lvl="0" indent="-171450">
              <a:buFont typeface="Arial" panose="020B0604020202020204" pitchFamily="34" charset="0"/>
              <a:buChar char="•"/>
            </a:pPr>
            <a:r>
              <a:rPr lang="en-US" sz="1400" kern="1200" baseline="0" dirty="0" smtClean="0">
                <a:solidFill>
                  <a:schemeClr val="tx1"/>
                </a:solidFill>
                <a:effectLst/>
                <a:latin typeface="Segoe UI Light" pitchFamily="34" charset="0"/>
                <a:ea typeface="ＭＳ Ｐゴシック" charset="0"/>
                <a:cs typeface="ＭＳ Ｐゴシック" charset="0"/>
              </a:rPr>
              <a:t>DON’T spent too much time on this slide – you are going to DEMO (aren’t you!!!)…  DON’T go through each block…</a:t>
            </a:r>
          </a:p>
          <a:p>
            <a:pPr marL="0" marR="0">
              <a:lnSpc>
                <a:spcPct val="107000"/>
              </a:lnSpc>
              <a:spcBef>
                <a:spcPts val="0"/>
              </a:spcBef>
              <a:spcAft>
                <a:spcPts val="800"/>
              </a:spcAft>
            </a:pPr>
            <a:endParaRPr lang="en-US" sz="1400" baseline="0" dirty="0" smtClean="0"/>
          </a:p>
          <a:p>
            <a:pPr marL="0" marR="0">
              <a:lnSpc>
                <a:spcPct val="107000"/>
              </a:lnSpc>
              <a:spcBef>
                <a:spcPts val="0"/>
              </a:spcBef>
              <a:spcAft>
                <a:spcPts val="800"/>
              </a:spcAft>
            </a:pPr>
            <a:r>
              <a:rPr lang="en-US" sz="1400" b="1" baseline="0" dirty="0" smtClean="0"/>
              <a:t>Transition to NEXT Slide:</a:t>
            </a:r>
            <a:r>
              <a:rPr lang="en-US" sz="1400" baseline="0" dirty="0" smtClean="0"/>
              <a:t>  Make the build go backwards to show JUST IaaS and then you will go to the demo to show it.</a:t>
            </a:r>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046535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632297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8" name="Date Placeholder 7"/>
          <p:cNvSpPr>
            <a:spLocks noGrp="1"/>
          </p:cNvSpPr>
          <p:nvPr>
            <p:ph type="dt" idx="10"/>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406BC7AE-7587-474C-AB3C-2256027AF13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2/27/2016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577780" marR="0" lvl="0" indent="0" algn="l" defTabSz="9241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7780" marR="0" lvl="0" indent="0" algn="l" defTabSz="92414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10" name="Slide Number Placeholder 9"/>
          <p:cNvSpPr>
            <a:spLocks noGrp="1"/>
          </p:cNvSpPr>
          <p:nvPr>
            <p:ph type="sldNum" sz="quarter"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Visual Studio</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30769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4" Type="http://schemas.openxmlformats.org/officeDocument/2006/relationships/image" Target="../media/image11.wmf"/></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5.xml"/><Relationship Id="rId4" Type="http://schemas.openxmlformats.org/officeDocument/2006/relationships/image" Target="../media/image15.png"/></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1.wmf"/></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5.png"/></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3.png"/><Relationship Id="rId39" Type="http://schemas.openxmlformats.org/officeDocument/2006/relationships/image" Target="../media/image86.png"/><Relationship Id="rId3" Type="http://schemas.openxmlformats.org/officeDocument/2006/relationships/image" Target="../media/image50.png"/><Relationship Id="rId21" Type="http://schemas.openxmlformats.org/officeDocument/2006/relationships/image" Target="../media/image68.png"/><Relationship Id="rId34" Type="http://schemas.openxmlformats.org/officeDocument/2006/relationships/image" Target="../media/image81.png"/><Relationship Id="rId42" Type="http://schemas.openxmlformats.org/officeDocument/2006/relationships/image" Target="../media/image89.png"/><Relationship Id="rId47" Type="http://schemas.openxmlformats.org/officeDocument/2006/relationships/image" Target="../media/image94.png"/><Relationship Id="rId50" Type="http://schemas.openxmlformats.org/officeDocument/2006/relationships/image" Target="../media/image97.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33" Type="http://schemas.openxmlformats.org/officeDocument/2006/relationships/image" Target="../media/image80.png"/><Relationship Id="rId38" Type="http://schemas.openxmlformats.org/officeDocument/2006/relationships/image" Target="../media/image85.png"/><Relationship Id="rId46" Type="http://schemas.openxmlformats.org/officeDocument/2006/relationships/image" Target="../media/image93.png"/><Relationship Id="rId2" Type="http://schemas.openxmlformats.org/officeDocument/2006/relationships/image" Target="../media/image49.png"/><Relationship Id="rId16" Type="http://schemas.openxmlformats.org/officeDocument/2006/relationships/image" Target="../media/image63.png"/><Relationship Id="rId20" Type="http://schemas.openxmlformats.org/officeDocument/2006/relationships/image" Target="../media/image67.png"/><Relationship Id="rId29" Type="http://schemas.openxmlformats.org/officeDocument/2006/relationships/image" Target="../media/image76.png"/><Relationship Id="rId41" Type="http://schemas.openxmlformats.org/officeDocument/2006/relationships/image" Target="../media/image88.png"/><Relationship Id="rId1" Type="http://schemas.openxmlformats.org/officeDocument/2006/relationships/slideMaster" Target="../slideMasters/slideMaster10.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1.png"/><Relationship Id="rId32" Type="http://schemas.openxmlformats.org/officeDocument/2006/relationships/image" Target="../media/image79.png"/><Relationship Id="rId37" Type="http://schemas.openxmlformats.org/officeDocument/2006/relationships/image" Target="../media/image84.png"/><Relationship Id="rId40" Type="http://schemas.openxmlformats.org/officeDocument/2006/relationships/image" Target="../media/image87.png"/><Relationship Id="rId45" Type="http://schemas.openxmlformats.org/officeDocument/2006/relationships/image" Target="../media/image92.png"/><Relationship Id="rId53" Type="http://schemas.openxmlformats.org/officeDocument/2006/relationships/image" Target="../media/image100.pn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75.png"/><Relationship Id="rId36" Type="http://schemas.openxmlformats.org/officeDocument/2006/relationships/image" Target="../media/image83.png"/><Relationship Id="rId49" Type="http://schemas.openxmlformats.org/officeDocument/2006/relationships/image" Target="../media/image96.png"/><Relationship Id="rId10" Type="http://schemas.openxmlformats.org/officeDocument/2006/relationships/image" Target="../media/image57.png"/><Relationship Id="rId19" Type="http://schemas.openxmlformats.org/officeDocument/2006/relationships/image" Target="../media/image66.png"/><Relationship Id="rId31" Type="http://schemas.openxmlformats.org/officeDocument/2006/relationships/image" Target="../media/image78.png"/><Relationship Id="rId44" Type="http://schemas.openxmlformats.org/officeDocument/2006/relationships/image" Target="../media/image91.png"/><Relationship Id="rId52" Type="http://schemas.openxmlformats.org/officeDocument/2006/relationships/image" Target="../media/image99.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77.png"/><Relationship Id="rId35" Type="http://schemas.openxmlformats.org/officeDocument/2006/relationships/image" Target="../media/image82.png"/><Relationship Id="rId43" Type="http://schemas.openxmlformats.org/officeDocument/2006/relationships/image" Target="../media/image90.png"/><Relationship Id="rId48" Type="http://schemas.openxmlformats.org/officeDocument/2006/relationships/image" Target="../media/image95.png"/><Relationship Id="rId8" Type="http://schemas.openxmlformats.org/officeDocument/2006/relationships/image" Target="../media/image55.png"/><Relationship Id="rId51" Type="http://schemas.openxmlformats.org/officeDocument/2006/relationships/image" Target="../media/image98.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wmf"/></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g"/><Relationship Id="rId1" Type="http://schemas.openxmlformats.org/officeDocument/2006/relationships/slideMaster" Target="../slideMasters/slideMaster12.xml"/><Relationship Id="rId4" Type="http://schemas.openxmlformats.org/officeDocument/2006/relationships/image" Target="../media/image111.png"/></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5" Type="http://schemas.openxmlformats.org/officeDocument/2006/relationships/image" Target="../media/image4.png"/><Relationship Id="rId4" Type="http://schemas.microsoft.com/office/2007/relationships/hdphoto" Target="../media/hdphoto1.wdp"/></Relationships>
</file>

<file path=ppt/slideLayouts/_rels/slideLayout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353245" cy="1344828"/>
          </a:xfrm>
          <a:prstGeom prst="rect">
            <a:avLst/>
          </a:prstGeom>
        </p:spPr>
      </p:pic>
    </p:spTree>
    <p:extLst>
      <p:ext uri="{BB962C8B-B14F-4D97-AF65-F5344CB8AC3E}">
        <p14:creationId xmlns:p14="http://schemas.microsoft.com/office/powerpoint/2010/main" val="189844478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279377973"/>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32973113"/>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64250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749107667"/>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0">
                      <a:srgbClr val="404040"/>
                    </a:gs>
                    <a:gs pos="100000">
                      <a:srgbClr val="404040"/>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361456842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741859545"/>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235867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409764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3904357"/>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2" cy="6858000"/>
          </a:xfrm>
          <a:prstGeom prst="rect">
            <a:avLst/>
          </a:prstGeom>
        </p:spPr>
      </p:pic>
      <p:sp>
        <p:nvSpPr>
          <p:cNvPr id="5" name="Text Placeholder 4"/>
          <p:cNvSpPr>
            <a:spLocks noGrp="1"/>
          </p:cNvSpPr>
          <p:nvPr>
            <p:ph type="body" sz="quarter" idx="12" hasCustomPrompt="1"/>
          </p:nvPr>
        </p:nvSpPr>
        <p:spPr>
          <a:xfrm>
            <a:off x="271106" y="4777531"/>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976098"/>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963420" y="6380923"/>
            <a:ext cx="986068" cy="191269"/>
          </a:xfrm>
          <a:prstGeom prst="rect">
            <a:avLst/>
          </a:prstGeom>
          <a:noFill/>
        </p:spPr>
      </p:pic>
      <p:pic>
        <p:nvPicPr>
          <p:cNvPr id="8" name="Picture 7" descr="VS_Wht_rgb.wmf"/>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3143362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5" name="Text Placeholder 4"/>
          <p:cNvSpPr>
            <a:spLocks noGrp="1"/>
          </p:cNvSpPr>
          <p:nvPr>
            <p:ph type="body" sz="quarter" idx="12" hasCustomPrompt="1"/>
          </p:nvPr>
        </p:nvSpPr>
        <p:spPr>
          <a:xfrm>
            <a:off x="271106" y="4777531"/>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976098"/>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5" y="2084172"/>
            <a:ext cx="2689618" cy="474706"/>
          </a:xfrm>
          <a:prstGeom prst="rect">
            <a:avLst/>
          </a:prstGeom>
        </p:spPr>
      </p:pic>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9963420" y="6380923"/>
            <a:ext cx="986068" cy="191269"/>
          </a:xfrm>
          <a:prstGeom prst="rect">
            <a:avLst/>
          </a:prstGeom>
          <a:noFill/>
        </p:spPr>
      </p:pic>
    </p:spTree>
    <p:extLst>
      <p:ext uri="{BB962C8B-B14F-4D97-AF65-F5344CB8AC3E}">
        <p14:creationId xmlns:p14="http://schemas.microsoft.com/office/powerpoint/2010/main" val="2993471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982243489"/>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7999"/>
          </a:xfrm>
          <a:prstGeom prst="rect">
            <a:avLst/>
          </a:prstGeom>
        </p:spPr>
      </p:pic>
      <p:pic>
        <p:nvPicPr>
          <p:cNvPr id="7" name="Picture 6" descr="VS_Purp526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5975" y="1886811"/>
            <a:ext cx="3154184" cy="883460"/>
          </a:xfrm>
          <a:prstGeom prst="rect">
            <a:avLst/>
          </a:prstGeom>
        </p:spPr>
      </p:pic>
      <p:pic>
        <p:nvPicPr>
          <p:cNvPr id="10" name="Picture 9" descr="MSFT_logo_rgb_C-Gray.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9927693" y="6308981"/>
            <a:ext cx="1229852" cy="345606"/>
          </a:xfrm>
          <a:prstGeom prst="rect">
            <a:avLst/>
          </a:prstGeom>
        </p:spPr>
      </p:pic>
      <p:sp>
        <p:nvSpPr>
          <p:cNvPr id="5" name="Text Placeholder 4"/>
          <p:cNvSpPr>
            <a:spLocks noGrp="1"/>
          </p:cNvSpPr>
          <p:nvPr>
            <p:ph type="body" sz="quarter" idx="12" hasCustomPrompt="1"/>
          </p:nvPr>
        </p:nvSpPr>
        <p:spPr>
          <a:xfrm>
            <a:off x="271106" y="5491379"/>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685598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0" cy="6857999"/>
          </a:xfrm>
          <a:prstGeom prst="rect">
            <a:avLst/>
          </a:prstGeom>
        </p:spPr>
      </p:pic>
      <p:pic>
        <p:nvPicPr>
          <p:cNvPr id="7" name="Picture 6" descr="VS_Purp526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5975" y="1886811"/>
            <a:ext cx="3154184" cy="883460"/>
          </a:xfrm>
          <a:prstGeom prst="rect">
            <a:avLst/>
          </a:prstGeom>
        </p:spPr>
      </p:pic>
      <p:sp>
        <p:nvSpPr>
          <p:cNvPr id="5" name="Text Placeholder 4"/>
          <p:cNvSpPr>
            <a:spLocks noGrp="1"/>
          </p:cNvSpPr>
          <p:nvPr>
            <p:ph type="body" sz="quarter" idx="12" hasCustomPrompt="1"/>
          </p:nvPr>
        </p:nvSpPr>
        <p:spPr>
          <a:xfrm>
            <a:off x="271106" y="5491379"/>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9927693" y="6308981"/>
            <a:ext cx="1229852" cy="345606"/>
          </a:xfrm>
          <a:prstGeom prst="rect">
            <a:avLst/>
          </a:prstGeom>
        </p:spPr>
      </p:pic>
    </p:spTree>
    <p:extLst>
      <p:ext uri="{BB962C8B-B14F-4D97-AF65-F5344CB8AC3E}">
        <p14:creationId xmlns:p14="http://schemas.microsoft.com/office/powerpoint/2010/main" val="3935636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170950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538524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499237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83357" cy="6858000"/>
          </a:xfrm>
          <a:prstGeom prst="rect">
            <a:avLst/>
          </a:prstGeom>
        </p:spPr>
      </p:pic>
      <p:sp>
        <p:nvSpPr>
          <p:cNvPr id="2" name="Title 1"/>
          <p:cNvSpPr>
            <a:spLocks noGrp="1"/>
          </p:cNvSpPr>
          <p:nvPr>
            <p:ph type="title" hasCustomPrompt="1"/>
          </p:nvPr>
        </p:nvSpPr>
        <p:spPr>
          <a:xfrm>
            <a:off x="269239" y="268965"/>
            <a:ext cx="4653096" cy="440104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21010887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5863"/>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Announcing</a:t>
            </a:r>
            <a:endParaRPr lang="en-US" dirty="0"/>
          </a:p>
        </p:txBody>
      </p:sp>
    </p:spTree>
    <p:extLst>
      <p:ext uri="{BB962C8B-B14F-4D97-AF65-F5344CB8AC3E}">
        <p14:creationId xmlns:p14="http://schemas.microsoft.com/office/powerpoint/2010/main" val="10844813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83357" cy="6858000"/>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36737748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7240189"/>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tx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3221510"/>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220309536"/>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solidFill>
                  <a:schemeClr val="accent2"/>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86386917"/>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83359860"/>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accent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rgbClr val="68217A"/>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86332890"/>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8051150"/>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5" indent="-281595">
              <a:spcBef>
                <a:spcPts val="1200"/>
              </a:spcBef>
              <a:buClr>
                <a:schemeClr val="tx1"/>
              </a:buClr>
              <a:buFont typeface="Arial" pitchFamily="34" charset="0"/>
              <a:buChar char="•"/>
              <a:defRPr sz="3529">
                <a:solidFill>
                  <a:srgbClr val="68217A"/>
                </a:soli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9"/>
            <a:ext cx="5378548" cy="2486578"/>
          </a:xfrm>
        </p:spPr>
        <p:txBody>
          <a:bodyPr wrap="square">
            <a:spAutoFit/>
          </a:bodyPr>
          <a:lstStyle>
            <a:lvl1pPr marL="281595" indent="-281595">
              <a:spcBef>
                <a:spcPts val="1200"/>
              </a:spcBef>
              <a:buClr>
                <a:schemeClr val="tx1"/>
              </a:buClr>
              <a:buFont typeface="Arial" pitchFamily="34" charset="0"/>
              <a:buChar char="•"/>
              <a:defRPr sz="3529">
                <a:solidFill>
                  <a:srgbClr val="68217A"/>
                </a:soli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75310560"/>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5" indent="-281595">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9"/>
            <a:ext cx="5378548" cy="2486578"/>
          </a:xfrm>
        </p:spPr>
        <p:txBody>
          <a:bodyPr wrap="square">
            <a:spAutoFit/>
          </a:bodyPr>
          <a:lstStyle>
            <a:lvl1pPr marL="281595" indent="-281595">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4078436"/>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242" y="2082615"/>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3"/>
          <p:cNvSpPr>
            <a:spLocks noGrp="1"/>
          </p:cNvSpPr>
          <p:nvPr>
            <p:ph type="body" sz="quarter" idx="11"/>
          </p:nvPr>
        </p:nvSpPr>
        <p:spPr>
          <a:xfrm>
            <a:off x="6094582" y="2082615"/>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1">
                <a:solidFill>
                  <a:srgbClr val="FFFFFF"/>
                </a:solidFill>
              </a:defRPr>
            </a:lvl1pPr>
            <a:lvl2pPr marL="0" indent="0">
              <a:spcBef>
                <a:spcPts val="1059"/>
              </a:spcBef>
              <a:buNone/>
              <a:defRPr sz="1961">
                <a:solidFill>
                  <a:srgbClr val="FFFFFF"/>
                </a:solidFill>
              </a:defRPr>
            </a:lvl2pPr>
            <a:lvl3pPr marL="227142" indent="0">
              <a:buNone/>
              <a:tabLst/>
              <a:defRPr sz="1961">
                <a:solidFill>
                  <a:srgbClr val="FFFFFF"/>
                </a:solidFill>
              </a:defRPr>
            </a:lvl3pPr>
            <a:lvl4pPr marL="451172" indent="0">
              <a:buNone/>
              <a:defRPr>
                <a:solidFill>
                  <a:srgbClr val="FFFFFF"/>
                </a:solidFill>
              </a:defRPr>
            </a:lvl4pPr>
            <a:lvl5pPr marL="672092" indent="0">
              <a:buNone/>
              <a:tabLst/>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26672539"/>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20822763"/>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1"/>
            <a:ext cx="7837954" cy="727645"/>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648054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265479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24760062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2" y="2082616"/>
            <a:ext cx="11653523" cy="1326724"/>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1421744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5" y="2082615"/>
            <a:ext cx="388151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0"/>
          </p:nvPr>
        </p:nvSpPr>
        <p:spPr>
          <a:xfrm>
            <a:off x="269242" y="2082616"/>
            <a:ext cx="7171399" cy="2988969"/>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37462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4" y="1189176"/>
            <a:ext cx="5378548" cy="2988969"/>
          </a:xfrm>
        </p:spPr>
        <p:txBody>
          <a:bodyPr wrap="square">
            <a:spAutoFit/>
          </a:bodyPr>
          <a:lstStyle>
            <a:lvl1pPr marL="0" indent="0">
              <a:spcBef>
                <a:spcPts val="1200"/>
              </a:spcBef>
              <a:buClr>
                <a:schemeClr val="tx1"/>
              </a:buClr>
              <a:buFont typeface="Wingdings" pitchFamily="2" charset="2"/>
              <a:buNone/>
              <a:defRPr sz="5294">
                <a:solidFill>
                  <a:schemeClr val="accent2"/>
                </a:solidFill>
              </a:defRPr>
            </a:lvl1pPr>
            <a:lvl2pPr marL="0" indent="0">
              <a:spcBef>
                <a:spcPts val="1059"/>
              </a:spcBef>
              <a:buNone/>
              <a:defRPr sz="1961"/>
            </a:lvl2pPr>
            <a:lvl3pPr marL="227142" indent="0">
              <a:buNone/>
              <a:tabLst/>
              <a:defRPr sz="1961"/>
            </a:lvl3pPr>
            <a:lvl4pPr marL="451172" indent="0">
              <a:buNone/>
              <a:defRPr/>
            </a:lvl4pPr>
            <a:lvl5pPr marL="67209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1"/>
          </p:nvPr>
        </p:nvSpPr>
        <p:spPr>
          <a:xfrm>
            <a:off x="6541100" y="1176725"/>
            <a:ext cx="2644453"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smtClean="0"/>
              <a:t>Click to edit Master text styles</a:t>
            </a:r>
          </a:p>
          <a:p>
            <a:pPr lvl="1"/>
            <a:r>
              <a:rPr lang="en-US" smtClean="0"/>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smtClean="0"/>
              <a:t>Click to edit Master text styles</a:t>
            </a:r>
          </a:p>
          <a:p>
            <a:pPr lvl="1"/>
            <a:r>
              <a:rPr lang="en-US" smtClean="0"/>
              <a:t>Second level</a:t>
            </a:r>
          </a:p>
        </p:txBody>
      </p:sp>
      <p:sp>
        <p:nvSpPr>
          <p:cNvPr id="8" name="Text Placeholder 3"/>
          <p:cNvSpPr>
            <a:spLocks noGrp="1"/>
          </p:cNvSpPr>
          <p:nvPr>
            <p:ph type="body" sz="quarter" idx="13"/>
          </p:nvPr>
        </p:nvSpPr>
        <p:spPr>
          <a:xfrm>
            <a:off x="6541100" y="3867937"/>
            <a:ext cx="2644453"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smtClean="0"/>
              <a:t>Click to edit Master text styles</a:t>
            </a:r>
          </a:p>
          <a:p>
            <a:pPr lvl="1"/>
            <a:r>
              <a:rPr lang="en-US" smtClean="0"/>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743907361"/>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607553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360763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302792598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3939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6285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31690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3744112"/>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165884"/>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35"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5"/>
            <a:ext cx="11653522" cy="1983040"/>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82"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8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102957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07" indent="-28470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8" indent="-27537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82" indent="-28470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13" indent="-22403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45" indent="-22403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9986967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2" cy="6858000"/>
          </a:xfrm>
          <a:prstGeom prst="rect">
            <a:avLst/>
          </a:prstGeom>
        </p:spPr>
      </p:pic>
      <p:sp>
        <p:nvSpPr>
          <p:cNvPr id="5" name="Text Placeholder 4"/>
          <p:cNvSpPr>
            <a:spLocks noGrp="1"/>
          </p:cNvSpPr>
          <p:nvPr>
            <p:ph type="body" sz="quarter" idx="12" hasCustomPrompt="1"/>
          </p:nvPr>
        </p:nvSpPr>
        <p:spPr>
          <a:xfrm>
            <a:off x="271106" y="5491379"/>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963420" y="6380923"/>
            <a:ext cx="986068" cy="191269"/>
          </a:xfrm>
          <a:prstGeom prst="rect">
            <a:avLst/>
          </a:prstGeom>
          <a:noFill/>
        </p:spPr>
      </p:pic>
      <p:pic>
        <p:nvPicPr>
          <p:cNvPr id="8" name="Picture 7" descr="VS_Wht_rgb.wmf"/>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3059037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5" name="Text Placeholder 4"/>
          <p:cNvSpPr>
            <a:spLocks noGrp="1"/>
          </p:cNvSpPr>
          <p:nvPr>
            <p:ph type="body" sz="quarter" idx="12" hasCustomPrompt="1"/>
          </p:nvPr>
        </p:nvSpPr>
        <p:spPr>
          <a:xfrm>
            <a:off x="271106" y="5491379"/>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5" y="2084172"/>
            <a:ext cx="2689618" cy="474706"/>
          </a:xfrm>
          <a:prstGeom prst="rect">
            <a:avLst/>
          </a:prstGeom>
        </p:spPr>
      </p:pic>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9963420" y="6380923"/>
            <a:ext cx="986068" cy="191269"/>
          </a:xfrm>
          <a:prstGeom prst="rect">
            <a:avLst/>
          </a:prstGeom>
          <a:noFill/>
        </p:spPr>
      </p:pic>
    </p:spTree>
    <p:extLst>
      <p:ext uri="{BB962C8B-B14F-4D97-AF65-F5344CB8AC3E}">
        <p14:creationId xmlns:p14="http://schemas.microsoft.com/office/powerpoint/2010/main" val="4012653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7999"/>
          </a:xfrm>
          <a:prstGeom prst="rect">
            <a:avLst/>
          </a:prstGeom>
        </p:spPr>
      </p:pic>
      <p:pic>
        <p:nvPicPr>
          <p:cNvPr id="7" name="Picture 6" descr="VS_Purp526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5975" y="1886811"/>
            <a:ext cx="3154184" cy="883460"/>
          </a:xfrm>
          <a:prstGeom prst="rect">
            <a:avLst/>
          </a:prstGeom>
        </p:spPr>
      </p:pic>
      <p:pic>
        <p:nvPicPr>
          <p:cNvPr id="10" name="Picture 9" descr="MSFT_logo_rgb_C-Gray.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9927693" y="6308981"/>
            <a:ext cx="1229852" cy="345606"/>
          </a:xfrm>
          <a:prstGeom prst="rect">
            <a:avLst/>
          </a:prstGeom>
        </p:spPr>
      </p:pic>
      <p:sp>
        <p:nvSpPr>
          <p:cNvPr id="5" name="Text Placeholder 4"/>
          <p:cNvSpPr>
            <a:spLocks noGrp="1"/>
          </p:cNvSpPr>
          <p:nvPr>
            <p:ph type="body" sz="quarter" idx="12" hasCustomPrompt="1"/>
          </p:nvPr>
        </p:nvSpPr>
        <p:spPr>
          <a:xfrm>
            <a:off x="271106" y="5491379"/>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1555323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0" cy="6857999"/>
          </a:xfrm>
          <a:prstGeom prst="rect">
            <a:avLst/>
          </a:prstGeom>
        </p:spPr>
      </p:pic>
      <p:pic>
        <p:nvPicPr>
          <p:cNvPr id="7" name="Picture 6" descr="VS_Purp526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5975" y="1886811"/>
            <a:ext cx="3154184" cy="883460"/>
          </a:xfrm>
          <a:prstGeom prst="rect">
            <a:avLst/>
          </a:prstGeom>
        </p:spPr>
      </p:pic>
      <p:sp>
        <p:nvSpPr>
          <p:cNvPr id="5" name="Text Placeholder 4"/>
          <p:cNvSpPr>
            <a:spLocks noGrp="1"/>
          </p:cNvSpPr>
          <p:nvPr>
            <p:ph type="body" sz="quarter" idx="12" hasCustomPrompt="1"/>
          </p:nvPr>
        </p:nvSpPr>
        <p:spPr>
          <a:xfrm>
            <a:off x="271106" y="5491379"/>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9927693" y="6308981"/>
            <a:ext cx="1229852" cy="345606"/>
          </a:xfrm>
          <a:prstGeom prst="rect">
            <a:avLst/>
          </a:prstGeom>
        </p:spPr>
      </p:pic>
    </p:spTree>
    <p:extLst>
      <p:ext uri="{BB962C8B-B14F-4D97-AF65-F5344CB8AC3E}">
        <p14:creationId xmlns:p14="http://schemas.microsoft.com/office/powerpoint/2010/main" val="2886465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3878467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5824017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815831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40984586"/>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731705061"/>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tx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9273639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690068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0564274"/>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accent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rgbClr val="68217A"/>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57271019"/>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16583864"/>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5" indent="-281595">
              <a:spcBef>
                <a:spcPts val="1200"/>
              </a:spcBef>
              <a:buClr>
                <a:schemeClr val="tx1"/>
              </a:buClr>
              <a:buFont typeface="Arial" pitchFamily="34" charset="0"/>
              <a:buChar char="•"/>
              <a:defRPr sz="3529">
                <a:solidFill>
                  <a:srgbClr val="68217A"/>
                </a:soli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7" y="1189179"/>
            <a:ext cx="5378548" cy="2486578"/>
          </a:xfrm>
        </p:spPr>
        <p:txBody>
          <a:bodyPr wrap="square">
            <a:spAutoFit/>
          </a:bodyPr>
          <a:lstStyle>
            <a:lvl1pPr marL="281595" indent="-281595">
              <a:spcBef>
                <a:spcPts val="1200"/>
              </a:spcBef>
              <a:buClr>
                <a:schemeClr val="tx1"/>
              </a:buClr>
              <a:buFont typeface="Arial" pitchFamily="34" charset="0"/>
              <a:buChar char="•"/>
              <a:defRPr sz="3529">
                <a:solidFill>
                  <a:srgbClr val="68217A"/>
                </a:soli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2656564"/>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5" indent="-281595">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544217" y="1189179"/>
            <a:ext cx="5378548" cy="2486578"/>
          </a:xfrm>
        </p:spPr>
        <p:txBody>
          <a:bodyPr wrap="square">
            <a:spAutoFit/>
          </a:bodyPr>
          <a:lstStyle>
            <a:lvl1pPr marL="281595" indent="-281595">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59749296"/>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242" y="2082615"/>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6094582" y="2082615"/>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1">
                <a:solidFill>
                  <a:srgbClr val="FFFFFF"/>
                </a:solidFill>
              </a:defRPr>
            </a:lvl1pPr>
            <a:lvl2pPr marL="0" indent="0">
              <a:spcBef>
                <a:spcPts val="1059"/>
              </a:spcBef>
              <a:buNone/>
              <a:defRPr sz="1961">
                <a:solidFill>
                  <a:srgbClr val="FFFFFF"/>
                </a:solidFill>
              </a:defRPr>
            </a:lvl2pPr>
            <a:lvl3pPr marL="227142" indent="0">
              <a:buNone/>
              <a:tabLst/>
              <a:defRPr sz="1961">
                <a:solidFill>
                  <a:srgbClr val="FFFFFF"/>
                </a:solidFill>
              </a:defRPr>
            </a:lvl3pPr>
            <a:lvl4pPr marL="451172" indent="0">
              <a:buNone/>
              <a:defRPr>
                <a:solidFill>
                  <a:srgbClr val="FFFFFF"/>
                </a:solidFill>
              </a:defRPr>
            </a:lvl4pPr>
            <a:lvl5pPr marL="672092"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56616370"/>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53741135"/>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1"/>
            <a:ext cx="7837954" cy="727645"/>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2834663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65013247"/>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8192829"/>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2" y="2082616"/>
            <a:ext cx="11653523" cy="1326724"/>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9747129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5" y="2082615"/>
            <a:ext cx="388151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69242" y="2082616"/>
            <a:ext cx="7171399" cy="2988969"/>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121600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4" y="1189176"/>
            <a:ext cx="5378548" cy="2988969"/>
          </a:xfrm>
        </p:spPr>
        <p:txBody>
          <a:bodyPr wrap="square">
            <a:spAutoFit/>
          </a:bodyPr>
          <a:lstStyle>
            <a:lvl1pPr marL="0" indent="0">
              <a:spcBef>
                <a:spcPts val="1200"/>
              </a:spcBef>
              <a:buClr>
                <a:schemeClr val="tx1"/>
              </a:buClr>
              <a:buFont typeface="Wingdings" pitchFamily="2" charset="2"/>
              <a:buNone/>
              <a:defRPr sz="5294">
                <a:solidFill>
                  <a:schemeClr val="accent2"/>
                </a:solidFill>
              </a:defRPr>
            </a:lvl1pPr>
            <a:lvl2pPr marL="0" indent="0">
              <a:spcBef>
                <a:spcPts val="1059"/>
              </a:spcBef>
              <a:buNone/>
              <a:defRPr sz="1961"/>
            </a:lvl2pPr>
            <a:lvl3pPr marL="227142" indent="0">
              <a:buNone/>
              <a:tabLst/>
              <a:defRPr sz="1961"/>
            </a:lvl3pPr>
            <a:lvl4pPr marL="451172" indent="0">
              <a:buNone/>
              <a:defRPr/>
            </a:lvl4pPr>
            <a:lvl5pPr marL="672092"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6541100" y="1176725"/>
            <a:ext cx="2644453"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6541100" y="3867937"/>
            <a:ext cx="2644453"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845934241"/>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754195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0877925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418300532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592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4799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4524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043836864"/>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5373195"/>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35"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5"/>
            <a:ext cx="11653522" cy="1983040"/>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82"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8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683743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07" indent="-28470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8" indent="-27537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82" indent="-28470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13" indent="-22403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45" indent="-22403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111147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wo Column Content Ti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4487302"/>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981063"/>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83357" cy="6858000"/>
          </a:xfrm>
          <a:prstGeom prst="rect">
            <a:avLst/>
          </a:prstGeom>
        </p:spPr>
      </p:pic>
      <p:sp>
        <p:nvSpPr>
          <p:cNvPr id="2" name="Title 1"/>
          <p:cNvSpPr>
            <a:spLocks noGrp="1"/>
          </p:cNvSpPr>
          <p:nvPr>
            <p:ph type="title" hasCustomPrompt="1"/>
          </p:nvPr>
        </p:nvSpPr>
        <p:spPr>
          <a:xfrm>
            <a:off x="269239" y="268965"/>
            <a:ext cx="4653096" cy="440104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7795702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a:xfrm>
            <a:off x="448212" y="6437243"/>
            <a:ext cx="3859607" cy="134483"/>
          </a:xfrm>
          <a:prstGeom prst="rect">
            <a:avLst/>
          </a:prstGeom>
        </p:spPr>
        <p:txBody>
          <a:bodyPr/>
          <a:lstStyle>
            <a:lvl1pPr>
              <a:defRPr>
                <a:solidFill>
                  <a:schemeClr val="bg1"/>
                </a:solidFill>
              </a:defRPr>
            </a:lvl1pPr>
          </a:lstStyle>
          <a:p>
            <a:pPr defTabSz="914098"/>
            <a:r>
              <a:rPr lang="da-DK" sz="1765" smtClean="0">
                <a:solidFill>
                  <a:srgbClr val="FFFFFF"/>
                </a:solidFill>
              </a:rPr>
              <a:t>Microsoft Confidential</a:t>
            </a:r>
            <a:endParaRPr lang="da-DK" sz="1765">
              <a:solidFill>
                <a:srgbClr val="FFFFFF"/>
              </a:solidFill>
            </a:endParaRPr>
          </a:p>
        </p:txBody>
      </p:sp>
      <p:sp>
        <p:nvSpPr>
          <p:cNvPr id="5" name="Slide Number Placeholder 4"/>
          <p:cNvSpPr>
            <a:spLocks noGrp="1"/>
          </p:cNvSpPr>
          <p:nvPr>
            <p:ph type="sldNum" sz="quarter" idx="13"/>
          </p:nvPr>
        </p:nvSpPr>
        <p:spPr>
          <a:xfrm>
            <a:off x="11367166" y="6437243"/>
            <a:ext cx="555596" cy="134483"/>
          </a:xfrm>
          <a:prstGeom prst="rect">
            <a:avLst/>
          </a:prstGeom>
        </p:spPr>
        <p:txBody>
          <a:bodyPr/>
          <a:lstStyle>
            <a:lvl1pPr>
              <a:defRPr>
                <a:solidFill>
                  <a:schemeClr val="bg1"/>
                </a:solidFill>
              </a:defRPr>
            </a:lvl1pPr>
          </a:lstStyle>
          <a:p>
            <a:pPr defTabSz="914098"/>
            <a:fld id="{27258FFF-F925-446B-8502-81C933981705}" type="slidenum">
              <a:rPr lang="da-DK" sz="1765" smtClean="0">
                <a:solidFill>
                  <a:srgbClr val="FFFFFF"/>
                </a:solidFill>
              </a:rPr>
              <a:pPr defTabSz="914098"/>
              <a:t>‹#›</a:t>
            </a:fld>
            <a:endParaRPr lang="da-DK" sz="1765">
              <a:solidFill>
                <a:srgbClr val="FFFFFF"/>
              </a:solidFill>
            </a:endParaRPr>
          </a:p>
        </p:txBody>
      </p:sp>
      <p:sp>
        <p:nvSpPr>
          <p:cNvPr id="6" name="Text Placeholder 5"/>
          <p:cNvSpPr>
            <a:spLocks noGrp="1"/>
          </p:cNvSpPr>
          <p:nvPr>
            <p:ph type="body" sz="quarter" idx="14" hasCustomPrompt="1"/>
          </p:nvPr>
        </p:nvSpPr>
        <p:spPr>
          <a:xfrm>
            <a:off x="4339008" y="3557464"/>
            <a:ext cx="2205205" cy="1569606"/>
          </a:xfrm>
          <a:solidFill>
            <a:schemeClr val="accent3"/>
          </a:solidFill>
        </p:spPr>
        <p:txBody>
          <a:bodyPr/>
          <a:lstStyle>
            <a:lvl1pPr marL="0" indent="0">
              <a:lnSpc>
                <a:spcPts val="3627"/>
              </a:lnSpc>
              <a:spcBef>
                <a:spcPts val="0"/>
              </a:spcBef>
              <a:buNone/>
              <a:defRPr sz="3137">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Quote</a:t>
            </a:r>
          </a:p>
          <a:p>
            <a:pPr lvl="0"/>
            <a:r>
              <a:rPr lang="en-US" smtClean="0"/>
              <a:t>statement</a:t>
            </a:r>
          </a:p>
          <a:p>
            <a:pPr lvl="0"/>
            <a:r>
              <a:rPr lang="en-US" smtClean="0"/>
              <a:t>here</a:t>
            </a:r>
            <a:endParaRPr lang="en-US"/>
          </a:p>
        </p:txBody>
      </p:sp>
      <p:sp>
        <p:nvSpPr>
          <p:cNvPr id="20" name="Text Placeholder 5"/>
          <p:cNvSpPr>
            <a:spLocks noGrp="1"/>
          </p:cNvSpPr>
          <p:nvPr>
            <p:ph type="body" sz="quarter" idx="15" hasCustomPrompt="1"/>
          </p:nvPr>
        </p:nvSpPr>
        <p:spPr>
          <a:xfrm>
            <a:off x="5914482" y="891915"/>
            <a:ext cx="627497" cy="26155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21" name="Text Placeholder 5"/>
          <p:cNvSpPr>
            <a:spLocks noGrp="1"/>
          </p:cNvSpPr>
          <p:nvPr>
            <p:ph type="body" sz="quarter" idx="16" hasCustomPrompt="1"/>
          </p:nvPr>
        </p:nvSpPr>
        <p:spPr>
          <a:xfrm>
            <a:off x="9233488" y="891915"/>
            <a:ext cx="627497" cy="26155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
        <p:nvSpPr>
          <p:cNvPr id="22" name="Text Placeholder 5"/>
          <p:cNvSpPr>
            <a:spLocks noGrp="1"/>
          </p:cNvSpPr>
          <p:nvPr>
            <p:ph type="body" sz="quarter" idx="17" hasCustomPrompt="1"/>
          </p:nvPr>
        </p:nvSpPr>
        <p:spPr>
          <a:xfrm>
            <a:off x="9233488" y="3743959"/>
            <a:ext cx="627497" cy="26155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smtClean="0"/>
              <a:t> </a:t>
            </a:r>
            <a:endParaRPr lang="en-US"/>
          </a:p>
        </p:txBody>
      </p:sp>
    </p:spTree>
    <p:extLst>
      <p:ext uri="{BB962C8B-B14F-4D97-AF65-F5344CB8AC3E}">
        <p14:creationId xmlns:p14="http://schemas.microsoft.com/office/powerpoint/2010/main" val="1898661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098"/>
            <a:r>
              <a:rPr lang="da-DK" sz="1765" smtClean="0">
                <a:solidFill>
                  <a:srgbClr val="505050"/>
                </a:solidFill>
              </a:rPr>
              <a:t>Microsoft Confidential</a:t>
            </a:r>
            <a:endParaRPr lang="da-DK" sz="1765">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098"/>
            <a:fld id="{27258FFF-F925-446B-8502-81C933981705}" type="slidenum">
              <a:rPr lang="da-DK" sz="1765" smtClean="0">
                <a:solidFill>
                  <a:srgbClr val="505050"/>
                </a:solidFill>
              </a:rPr>
              <a:pPr defTabSz="914098"/>
              <a:t>‹#›</a:t>
            </a:fld>
            <a:endParaRPr lang="da-DK" sz="1765">
              <a:solidFill>
                <a:srgbClr val="505050"/>
              </a:solidFill>
            </a:endParaRPr>
          </a:p>
        </p:txBody>
      </p:sp>
      <p:sp>
        <p:nvSpPr>
          <p:cNvPr id="7" name="Text Placeholder 6"/>
          <p:cNvSpPr>
            <a:spLocks noGrp="1"/>
          </p:cNvSpPr>
          <p:nvPr>
            <p:ph type="body" sz="quarter" idx="12" hasCustomPrompt="1"/>
          </p:nvPr>
        </p:nvSpPr>
        <p:spPr>
          <a:xfrm>
            <a:off x="269239" y="3877276"/>
            <a:ext cx="5378549" cy="1954327"/>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40182616"/>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defTabSz="914098"/>
            <a:r>
              <a:rPr lang="da-DK" sz="1765" smtClean="0">
                <a:solidFill>
                  <a:srgbClr val="FFFFFF"/>
                </a:solidFill>
              </a:rPr>
              <a:t>Microsoft Confidential</a:t>
            </a:r>
            <a:endParaRPr lang="da-DK" sz="1765">
              <a:solidFill>
                <a:srgbClr val="FFFFFF"/>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pPr defTabSz="914098"/>
            <a:fld id="{27258FFF-F925-446B-8502-81C933981705}" type="slidenum">
              <a:rPr lang="da-DK" sz="1765" smtClean="0">
                <a:solidFill>
                  <a:srgbClr val="FFFFFF"/>
                </a:solidFill>
              </a:rPr>
              <a:pPr defTabSz="914098"/>
              <a:t>‹#›</a:t>
            </a:fld>
            <a:endParaRPr lang="da-DK" sz="1765">
              <a:solidFill>
                <a:srgbClr val="FFFFFF"/>
              </a:solidFill>
            </a:endParaRPr>
          </a:p>
        </p:txBody>
      </p:sp>
      <p:sp>
        <p:nvSpPr>
          <p:cNvPr id="7" name="Text Placeholder 6"/>
          <p:cNvSpPr>
            <a:spLocks noGrp="1"/>
          </p:cNvSpPr>
          <p:nvPr>
            <p:ph type="body" sz="quarter" idx="12" hasCustomPrompt="1"/>
          </p:nvPr>
        </p:nvSpPr>
        <p:spPr>
          <a:xfrm>
            <a:off x="269239" y="3877276"/>
            <a:ext cx="5378549" cy="1954327"/>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1746797721"/>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defTabSz="914098"/>
            <a:r>
              <a:rPr lang="da-DK" sz="1765" smtClean="0">
                <a:solidFill>
                  <a:srgbClr val="FFFFFF"/>
                </a:solidFill>
              </a:rPr>
              <a:t>Microsoft Confidential</a:t>
            </a:r>
            <a:endParaRPr lang="da-DK" sz="1765">
              <a:solidFill>
                <a:srgbClr val="FFFFFF"/>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pPr defTabSz="914098"/>
            <a:fld id="{27258FFF-F925-446B-8502-81C933981705}" type="slidenum">
              <a:rPr lang="da-DK" sz="1765" smtClean="0">
                <a:solidFill>
                  <a:srgbClr val="FFFFFF"/>
                </a:solidFill>
              </a:rPr>
              <a:pPr defTabSz="914098"/>
              <a:t>‹#›</a:t>
            </a:fld>
            <a:endParaRPr lang="da-DK" sz="1765">
              <a:solidFill>
                <a:srgbClr val="FFFFFF"/>
              </a:solidFill>
            </a:endParaRPr>
          </a:p>
        </p:txBody>
      </p:sp>
      <p:sp>
        <p:nvSpPr>
          <p:cNvPr id="7" name="Text Placeholder 6"/>
          <p:cNvSpPr>
            <a:spLocks noGrp="1"/>
          </p:cNvSpPr>
          <p:nvPr>
            <p:ph type="body" sz="quarter" idx="12" hasCustomPrompt="1"/>
          </p:nvPr>
        </p:nvSpPr>
        <p:spPr>
          <a:xfrm>
            <a:off x="269239" y="3877276"/>
            <a:ext cx="5378549" cy="1954327"/>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1383813613"/>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457625733"/>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098"/>
            <a:r>
              <a:rPr lang="da-DK" sz="1765" smtClean="0">
                <a:solidFill>
                  <a:srgbClr val="505050"/>
                </a:solidFill>
              </a:rPr>
              <a:t>Microsoft Confidential</a:t>
            </a:r>
            <a:endParaRPr lang="da-DK" sz="1765">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098"/>
            <a:fld id="{27258FFF-F925-446B-8502-81C933981705}" type="slidenum">
              <a:rPr lang="da-DK" sz="1765" smtClean="0">
                <a:solidFill>
                  <a:srgbClr val="505050"/>
                </a:solidFill>
              </a:rPr>
              <a:pPr defTabSz="914098"/>
              <a:t>‹#›</a:t>
            </a:fld>
            <a:endParaRPr lang="da-DK" sz="1765">
              <a:solidFill>
                <a:srgbClr val="505050"/>
              </a:solidFill>
            </a:endParaRPr>
          </a:p>
        </p:txBody>
      </p:sp>
      <p:sp>
        <p:nvSpPr>
          <p:cNvPr id="7" name="Text Placeholder 6"/>
          <p:cNvSpPr>
            <a:spLocks noGrp="1"/>
          </p:cNvSpPr>
          <p:nvPr>
            <p:ph type="body" sz="quarter" idx="12" hasCustomPrompt="1"/>
          </p:nvPr>
        </p:nvSpPr>
        <p:spPr>
          <a:xfrm>
            <a:off x="269239" y="2801420"/>
            <a:ext cx="7519275" cy="2852008"/>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457080368"/>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defTabSz="914098"/>
            <a:r>
              <a:rPr lang="da-DK" sz="1765" smtClean="0">
                <a:solidFill>
                  <a:srgbClr val="FFFFFF"/>
                </a:solidFill>
              </a:rPr>
              <a:t>Microsoft Confidential</a:t>
            </a:r>
            <a:endParaRPr lang="da-DK" sz="1765">
              <a:solidFill>
                <a:srgbClr val="FFFFFF"/>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pPr defTabSz="914098"/>
            <a:fld id="{27258FFF-F925-446B-8502-81C933981705}" type="slidenum">
              <a:rPr lang="da-DK" sz="1765" smtClean="0">
                <a:solidFill>
                  <a:srgbClr val="FFFFFF"/>
                </a:solidFill>
              </a:rPr>
              <a:pPr defTabSz="914098"/>
              <a:t>‹#›</a:t>
            </a:fld>
            <a:endParaRPr lang="da-DK" sz="1765">
              <a:solidFill>
                <a:srgbClr val="FFFFFF"/>
              </a:solidFill>
            </a:endParaRPr>
          </a:p>
        </p:txBody>
      </p:sp>
      <p:sp>
        <p:nvSpPr>
          <p:cNvPr id="7" name="Text Placeholder 6"/>
          <p:cNvSpPr>
            <a:spLocks noGrp="1"/>
          </p:cNvSpPr>
          <p:nvPr>
            <p:ph type="body" sz="quarter" idx="12" hasCustomPrompt="1"/>
          </p:nvPr>
        </p:nvSpPr>
        <p:spPr>
          <a:xfrm>
            <a:off x="269239" y="2801420"/>
            <a:ext cx="7519275" cy="2852008"/>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925725226"/>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defTabSz="914098"/>
            <a:r>
              <a:rPr lang="da-DK" sz="1765" smtClean="0">
                <a:solidFill>
                  <a:srgbClr val="FFFFFF"/>
                </a:solidFill>
              </a:rPr>
              <a:t>Microsoft Confidential</a:t>
            </a:r>
            <a:endParaRPr lang="da-DK" sz="1765">
              <a:solidFill>
                <a:srgbClr val="FFFFFF"/>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pPr defTabSz="914098"/>
            <a:fld id="{27258FFF-F925-446B-8502-81C933981705}" type="slidenum">
              <a:rPr lang="da-DK" sz="1765" smtClean="0">
                <a:solidFill>
                  <a:srgbClr val="FFFFFF"/>
                </a:solidFill>
              </a:rPr>
              <a:pPr defTabSz="914098"/>
              <a:t>‹#›</a:t>
            </a:fld>
            <a:endParaRPr lang="da-DK" sz="1765">
              <a:solidFill>
                <a:srgbClr val="FFFFFF"/>
              </a:solidFill>
            </a:endParaRPr>
          </a:p>
        </p:txBody>
      </p:sp>
      <p:sp>
        <p:nvSpPr>
          <p:cNvPr id="7" name="Text Placeholder 6"/>
          <p:cNvSpPr>
            <a:spLocks noGrp="1"/>
          </p:cNvSpPr>
          <p:nvPr>
            <p:ph type="body" sz="quarter" idx="12" hasCustomPrompt="1"/>
          </p:nvPr>
        </p:nvSpPr>
        <p:spPr>
          <a:xfrm>
            <a:off x="269239" y="2801420"/>
            <a:ext cx="7519275" cy="2852008"/>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487918847"/>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098"/>
            <a:r>
              <a:rPr lang="da-DK" sz="1765" smtClean="0">
                <a:solidFill>
                  <a:srgbClr val="505050"/>
                </a:solidFill>
              </a:rPr>
              <a:t>Microsoft Confidential</a:t>
            </a:r>
            <a:endParaRPr lang="da-DK" sz="1765">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098"/>
            <a:fld id="{27258FFF-F925-446B-8502-81C933981705}" type="slidenum">
              <a:rPr lang="da-DK" sz="1765" smtClean="0">
                <a:solidFill>
                  <a:srgbClr val="505050"/>
                </a:solidFill>
              </a:rPr>
              <a:pPr defTabSz="914098"/>
              <a:t>‹#›</a:t>
            </a:fld>
            <a:endParaRPr lang="da-DK" sz="1765">
              <a:solidFill>
                <a:srgbClr val="505050"/>
              </a:solidFill>
            </a:endParaRPr>
          </a:p>
        </p:txBody>
      </p:sp>
      <p:sp>
        <p:nvSpPr>
          <p:cNvPr id="8" name="Text Placeholder 7"/>
          <p:cNvSpPr>
            <a:spLocks noGrp="1"/>
          </p:cNvSpPr>
          <p:nvPr>
            <p:ph type="body" sz="quarter" idx="13" hasCustomPrompt="1"/>
          </p:nvPr>
        </p:nvSpPr>
        <p:spPr>
          <a:xfrm>
            <a:off x="269239" y="2084173"/>
            <a:ext cx="8964248" cy="2592515"/>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9257470"/>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098"/>
            <a:fld id="{27258FFF-F925-446B-8502-81C933981705}" type="slidenum">
              <a:rPr lang="da-DK" sz="1765" smtClean="0">
                <a:solidFill>
                  <a:srgbClr val="505050"/>
                </a:solidFill>
              </a:rPr>
              <a:pPr defTabSz="914098"/>
              <a:t>‹#›</a:t>
            </a:fld>
            <a:endParaRPr lang="da-DK" sz="1765">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5847608" cy="6858000"/>
          </a:xfrm>
          <a:prstGeom prst="rect">
            <a:avLst/>
          </a:prstGeom>
        </p:spPr>
      </p:pic>
      <p:sp>
        <p:nvSpPr>
          <p:cNvPr id="9" name="Rectangle 8"/>
          <p:cNvSpPr/>
          <p:nvPr userDrawn="1"/>
        </p:nvSpPr>
        <p:spPr bwMode="auto">
          <a:xfrm>
            <a:off x="4795459" y="0"/>
            <a:ext cx="1972113" cy="6858000"/>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647788" y="1008336"/>
            <a:ext cx="6283624" cy="4467835"/>
          </a:xfrm>
        </p:spPr>
        <p:txBody>
          <a:bodyPr/>
          <a:lstStyle>
            <a:lvl1pPr marL="0" indent="0">
              <a:lnSpc>
                <a:spcPts val="3333"/>
              </a:lnSpc>
              <a:spcBef>
                <a:spcPts val="3529"/>
              </a:spcBef>
              <a:buNone/>
              <a:defRPr sz="2941" baseline="0">
                <a:solidFill>
                  <a:schemeClr val="tx2"/>
                </a:solidFill>
                <a:latin typeface="+mj-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smtClean="0"/>
              <a:t>Lorem ipsum dolor sit amet, consectetur adipiscing elit. Suspendisse eu justo tempus. </a:t>
            </a:r>
          </a:p>
          <a:p>
            <a:pPr lvl="0"/>
            <a:r>
              <a:rPr lang="en-US" smtClean="0"/>
              <a:t>Aenean porttitor pulvinar lorem, </a:t>
            </a:r>
            <a:br>
              <a:rPr lang="en-US" smtClean="0"/>
            </a:br>
            <a:r>
              <a:rPr lang="en-US" smtClean="0"/>
              <a:t>eu accumsan purus mattis nec. </a:t>
            </a:r>
          </a:p>
          <a:p>
            <a:pPr lvl="0"/>
            <a:r>
              <a:rPr lang="en-US" smtClean="0"/>
              <a:t>Cum sociis natoque penatibus </a:t>
            </a:r>
            <a:br>
              <a:rPr lang="en-US" smtClean="0"/>
            </a:br>
            <a:r>
              <a:rPr lang="en-US" smtClean="0"/>
              <a:t>et magnis dis parturient montes, nascetur ridiculus mus.</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defTabSz="914098"/>
            <a:r>
              <a:rPr lang="da-DK" sz="1765" smtClean="0">
                <a:solidFill>
                  <a:srgbClr val="FFFFFF"/>
                </a:solidFill>
              </a:rPr>
              <a:t>Microsoft Confidential</a:t>
            </a:r>
            <a:endParaRPr lang="da-DK" sz="1765">
              <a:solidFill>
                <a:srgbClr val="FFFFFF"/>
              </a:solidFill>
            </a:endParaRPr>
          </a:p>
        </p:txBody>
      </p:sp>
    </p:spTree>
    <p:extLst>
      <p:ext uri="{BB962C8B-B14F-4D97-AF65-F5344CB8AC3E}">
        <p14:creationId xmlns:p14="http://schemas.microsoft.com/office/powerpoint/2010/main" val="1982447866"/>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a:xfrm>
            <a:off x="448212" y="6437243"/>
            <a:ext cx="3859607" cy="134483"/>
          </a:xfrm>
          <a:prstGeom prst="rect">
            <a:avLst/>
          </a:prstGeom>
        </p:spPr>
        <p:txBody>
          <a:bodyPr/>
          <a:lstStyle/>
          <a:p>
            <a:pPr defTabSz="914098"/>
            <a:r>
              <a:rPr lang="da-DK" sz="1765" smtClean="0">
                <a:solidFill>
                  <a:srgbClr val="505050"/>
                </a:solidFill>
              </a:rPr>
              <a:t>Microsoft Confidential</a:t>
            </a:r>
            <a:endParaRPr lang="da-DK" sz="1765">
              <a:solidFill>
                <a:srgbClr val="505050"/>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p>
            <a:pPr defTabSz="914098"/>
            <a:fld id="{27258FFF-F925-446B-8502-81C933981705}" type="slidenum">
              <a:rPr lang="da-DK" sz="1765" smtClean="0">
                <a:solidFill>
                  <a:srgbClr val="505050"/>
                </a:solidFill>
              </a:rPr>
              <a:pPr defTabSz="914098"/>
              <a:t>‹#›</a:t>
            </a:fld>
            <a:endParaRPr lang="da-DK" sz="1765">
              <a:solidFill>
                <a:srgbClr val="505050"/>
              </a:solidFill>
            </a:endParaRPr>
          </a:p>
        </p:txBody>
      </p:sp>
    </p:spTree>
    <p:extLst>
      <p:ext uri="{BB962C8B-B14F-4D97-AF65-F5344CB8AC3E}">
        <p14:creationId xmlns:p14="http://schemas.microsoft.com/office/powerpoint/2010/main" val="1681130981"/>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2" y="6437243"/>
            <a:ext cx="3859607" cy="134483"/>
          </a:xfrm>
          <a:prstGeom prst="rect">
            <a:avLst/>
          </a:prstGeom>
        </p:spPr>
        <p:txBody>
          <a:bodyPr/>
          <a:lstStyle/>
          <a:p>
            <a:pPr defTabSz="914098"/>
            <a:r>
              <a:rPr lang="da-DK" sz="1765" smtClean="0">
                <a:solidFill>
                  <a:srgbClr val="505050"/>
                </a:solidFill>
              </a:rPr>
              <a:t>Microsoft Confidential</a:t>
            </a:r>
            <a:endParaRPr lang="da-DK" sz="1765">
              <a:solidFill>
                <a:srgbClr val="505050"/>
              </a:solidFill>
            </a:endParaRPr>
          </a:p>
        </p:txBody>
      </p:sp>
      <p:sp>
        <p:nvSpPr>
          <p:cNvPr id="3" name="Slide Number Placeholder 2"/>
          <p:cNvSpPr>
            <a:spLocks noGrp="1"/>
          </p:cNvSpPr>
          <p:nvPr>
            <p:ph type="sldNum" sz="quarter" idx="13"/>
          </p:nvPr>
        </p:nvSpPr>
        <p:spPr>
          <a:xfrm>
            <a:off x="11367166" y="6437243"/>
            <a:ext cx="555596" cy="134483"/>
          </a:xfrm>
          <a:prstGeom prst="rect">
            <a:avLst/>
          </a:prstGeom>
        </p:spPr>
        <p:txBody>
          <a:bodyPr/>
          <a:lstStyle/>
          <a:p>
            <a:pPr defTabSz="914098"/>
            <a:fld id="{27258FFF-F925-446B-8502-81C933981705}" type="slidenum">
              <a:rPr lang="da-DK" sz="1765" smtClean="0">
                <a:solidFill>
                  <a:srgbClr val="505050"/>
                </a:solidFill>
              </a:rPr>
              <a:pPr defTabSz="914098"/>
              <a:t>‹#›</a:t>
            </a:fld>
            <a:endParaRPr lang="da-DK" sz="1765">
              <a:solidFill>
                <a:srgbClr val="505050"/>
              </a:solidFill>
            </a:endParaRPr>
          </a:p>
        </p:txBody>
      </p:sp>
      <p:sp>
        <p:nvSpPr>
          <p:cNvPr id="8" name="Text Placeholder 4"/>
          <p:cNvSpPr>
            <a:spLocks noGrp="1"/>
          </p:cNvSpPr>
          <p:nvPr>
            <p:ph type="body" sz="quarter" idx="11"/>
          </p:nvPr>
        </p:nvSpPr>
        <p:spPr>
          <a:xfrm>
            <a:off x="269241" y="348573"/>
            <a:ext cx="6274973" cy="670440"/>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69240" y="2084172"/>
            <a:ext cx="3137515" cy="1279270"/>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648437494"/>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645"/>
          </a:xfrm>
        </p:spPr>
        <p:txBody>
          <a:bodyPr/>
          <a:lstStyle>
            <a:lvl1pPr marL="0" indent="0">
              <a:buNone/>
              <a:defRPr>
                <a:solidFill>
                  <a:srgbClr val="505050"/>
                </a:solidFill>
              </a:defRPr>
            </a:lvl1pPr>
          </a:lstStyle>
          <a:p>
            <a:r>
              <a:rPr lang="en-US" smtClean="0"/>
              <a:t>Click icon to add picture</a:t>
            </a:r>
            <a:endParaRPr lang="en-US" dirty="0"/>
          </a:p>
        </p:txBody>
      </p:sp>
      <p:sp>
        <p:nvSpPr>
          <p:cNvPr id="2" name="Footer Placeholder 1"/>
          <p:cNvSpPr>
            <a:spLocks noGrp="1"/>
          </p:cNvSpPr>
          <p:nvPr>
            <p:ph type="ftr" sz="quarter" idx="12"/>
          </p:nvPr>
        </p:nvSpPr>
        <p:spPr>
          <a:xfrm>
            <a:off x="448212" y="6437243"/>
            <a:ext cx="3859607" cy="134483"/>
          </a:xfrm>
          <a:prstGeom prst="rect">
            <a:avLst/>
          </a:prstGeom>
        </p:spPr>
        <p:txBody>
          <a:bodyPr/>
          <a:lstStyle/>
          <a:p>
            <a:pPr defTabSz="914098"/>
            <a:r>
              <a:rPr lang="da-DK" sz="1765" smtClean="0">
                <a:solidFill>
                  <a:srgbClr val="505050"/>
                </a:solidFill>
              </a:rPr>
              <a:t>Microsoft Confidential</a:t>
            </a:r>
            <a:endParaRPr lang="da-DK" sz="1765">
              <a:solidFill>
                <a:srgbClr val="505050"/>
              </a:solidFill>
            </a:endParaRPr>
          </a:p>
        </p:txBody>
      </p:sp>
      <p:sp>
        <p:nvSpPr>
          <p:cNvPr id="5" name="Slide Number Placeholder 4"/>
          <p:cNvSpPr>
            <a:spLocks noGrp="1"/>
          </p:cNvSpPr>
          <p:nvPr>
            <p:ph type="sldNum" sz="quarter" idx="13"/>
          </p:nvPr>
        </p:nvSpPr>
        <p:spPr>
          <a:xfrm>
            <a:off x="11367166" y="6437243"/>
            <a:ext cx="555596" cy="134483"/>
          </a:xfrm>
          <a:prstGeom prst="rect">
            <a:avLst/>
          </a:prstGeom>
        </p:spPr>
        <p:txBody>
          <a:bodyPr/>
          <a:lstStyle/>
          <a:p>
            <a:pPr defTabSz="914098"/>
            <a:fld id="{27258FFF-F925-446B-8502-81C933981705}" type="slidenum">
              <a:rPr lang="da-DK" sz="1765" smtClean="0">
                <a:solidFill>
                  <a:srgbClr val="505050"/>
                </a:solidFill>
              </a:rPr>
              <a:pPr defTabSz="914098"/>
              <a:t>‹#›</a:t>
            </a:fld>
            <a:endParaRPr lang="da-DK" sz="1765">
              <a:solidFill>
                <a:srgbClr val="505050"/>
              </a:solidFill>
            </a:endParaRPr>
          </a:p>
        </p:txBody>
      </p:sp>
      <p:sp>
        <p:nvSpPr>
          <p:cNvPr id="9" name="Text Placeholder 8"/>
          <p:cNvSpPr>
            <a:spLocks noGrp="1"/>
          </p:cNvSpPr>
          <p:nvPr>
            <p:ph type="body" sz="quarter" idx="14"/>
          </p:nvPr>
        </p:nvSpPr>
        <p:spPr>
          <a:xfrm>
            <a:off x="269239" y="1218282"/>
            <a:ext cx="4930336" cy="1838132"/>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3406913175"/>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2" y="6437243"/>
            <a:ext cx="3859607" cy="134483"/>
          </a:xfrm>
          <a:prstGeom prst="rect">
            <a:avLst/>
          </a:prstGeom>
        </p:spPr>
        <p:txBody>
          <a:bodyPr/>
          <a:lstStyle/>
          <a:p>
            <a:pPr defTabSz="914098"/>
            <a:r>
              <a:rPr lang="da-DK" sz="1765" smtClean="0">
                <a:solidFill>
                  <a:srgbClr val="505050"/>
                </a:solidFill>
              </a:rPr>
              <a:t>Microsoft Confidential</a:t>
            </a:r>
            <a:endParaRPr lang="da-DK" sz="1765">
              <a:solidFill>
                <a:srgbClr val="505050"/>
              </a:solidFill>
            </a:endParaRPr>
          </a:p>
        </p:txBody>
      </p:sp>
      <p:sp>
        <p:nvSpPr>
          <p:cNvPr id="3" name="Slide Number Placeholder 2"/>
          <p:cNvSpPr>
            <a:spLocks noGrp="1"/>
          </p:cNvSpPr>
          <p:nvPr>
            <p:ph type="sldNum" sz="quarter" idx="13"/>
          </p:nvPr>
        </p:nvSpPr>
        <p:spPr>
          <a:xfrm>
            <a:off x="11367166" y="6437243"/>
            <a:ext cx="555596" cy="134483"/>
          </a:xfrm>
          <a:prstGeom prst="rect">
            <a:avLst/>
          </a:prstGeom>
        </p:spPr>
        <p:txBody>
          <a:bodyPr/>
          <a:lstStyle/>
          <a:p>
            <a:pPr defTabSz="914098"/>
            <a:fld id="{27258FFF-F925-446B-8502-81C933981705}" type="slidenum">
              <a:rPr lang="da-DK" sz="1765" smtClean="0">
                <a:solidFill>
                  <a:srgbClr val="505050"/>
                </a:solidFill>
              </a:rPr>
              <a:pPr defTabSz="914098"/>
              <a:t>‹#›</a:t>
            </a:fld>
            <a:endParaRPr lang="da-DK" sz="1765">
              <a:solidFill>
                <a:srgbClr val="505050"/>
              </a:solidFill>
            </a:endParaRPr>
          </a:p>
        </p:txBody>
      </p:sp>
      <p:sp>
        <p:nvSpPr>
          <p:cNvPr id="9" name="Text Placeholder 4"/>
          <p:cNvSpPr>
            <a:spLocks noGrp="1"/>
          </p:cNvSpPr>
          <p:nvPr>
            <p:ph type="body" sz="quarter" idx="10"/>
          </p:nvPr>
        </p:nvSpPr>
        <p:spPr>
          <a:xfrm>
            <a:off x="269416" y="271604"/>
            <a:ext cx="6274791" cy="641714"/>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1516024861"/>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836319"/>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a:xfrm>
            <a:off x="448212" y="6437243"/>
            <a:ext cx="3859607" cy="134483"/>
          </a:xfrm>
          <a:prstGeom prst="rect">
            <a:avLst/>
          </a:prstGeom>
        </p:spPr>
        <p:txBody>
          <a:bodyPr/>
          <a:lstStyle/>
          <a:p>
            <a:pPr defTabSz="914098"/>
            <a:r>
              <a:rPr lang="da-DK" sz="1765" smtClean="0">
                <a:solidFill>
                  <a:srgbClr val="505050"/>
                </a:solidFill>
              </a:rPr>
              <a:t>Microsoft Confidential</a:t>
            </a:r>
            <a:endParaRPr lang="da-DK" sz="1765">
              <a:solidFill>
                <a:srgbClr val="505050"/>
              </a:solidFill>
            </a:endParaRPr>
          </a:p>
        </p:txBody>
      </p:sp>
      <p:sp>
        <p:nvSpPr>
          <p:cNvPr id="3" name="Slide Number Placeholder 2"/>
          <p:cNvSpPr>
            <a:spLocks noGrp="1"/>
          </p:cNvSpPr>
          <p:nvPr>
            <p:ph type="sldNum" sz="quarter" idx="15"/>
          </p:nvPr>
        </p:nvSpPr>
        <p:spPr>
          <a:xfrm>
            <a:off x="11367166" y="6437243"/>
            <a:ext cx="555596" cy="134483"/>
          </a:xfrm>
          <a:prstGeom prst="rect">
            <a:avLst/>
          </a:prstGeom>
        </p:spPr>
        <p:txBody>
          <a:bodyPr/>
          <a:lstStyle/>
          <a:p>
            <a:pPr defTabSz="914098"/>
            <a:fld id="{27258FFF-F925-446B-8502-81C933981705}" type="slidenum">
              <a:rPr lang="da-DK" sz="1765" smtClean="0">
                <a:solidFill>
                  <a:srgbClr val="505050"/>
                </a:solidFill>
              </a:rPr>
              <a:pPr defTabSz="914098"/>
              <a:t>‹#›</a:t>
            </a:fld>
            <a:endParaRPr lang="da-DK" sz="1765">
              <a:solidFill>
                <a:srgbClr val="505050"/>
              </a:solidFill>
            </a:endParaRPr>
          </a:p>
        </p:txBody>
      </p:sp>
      <p:sp>
        <p:nvSpPr>
          <p:cNvPr id="10" name="Text Placeholder 4"/>
          <p:cNvSpPr>
            <a:spLocks noGrp="1"/>
          </p:cNvSpPr>
          <p:nvPr>
            <p:ph type="body" sz="quarter" idx="10"/>
          </p:nvPr>
        </p:nvSpPr>
        <p:spPr>
          <a:xfrm>
            <a:off x="269417" y="271604"/>
            <a:ext cx="6274791" cy="641714"/>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192745330"/>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980440033"/>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p>
            <a:pPr defTabSz="914098"/>
            <a:r>
              <a:rPr lang="da-DK" sz="1765" smtClean="0">
                <a:solidFill>
                  <a:srgbClr val="505050"/>
                </a:solidFill>
              </a:rPr>
              <a:t>Microsoft Confidential</a:t>
            </a:r>
            <a:endParaRPr lang="da-DK" sz="1765">
              <a:solidFill>
                <a:srgbClr val="505050"/>
              </a:solidFill>
            </a:endParaRP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p>
            <a:pPr defTabSz="914098"/>
            <a:fld id="{27258FFF-F925-446B-8502-81C933981705}" type="slidenum">
              <a:rPr lang="da-DK" sz="1765" smtClean="0">
                <a:solidFill>
                  <a:srgbClr val="505050"/>
                </a:solidFill>
              </a:rPr>
              <a:pPr defTabSz="914098"/>
              <a:t>‹#›</a:t>
            </a:fld>
            <a:endParaRPr lang="da-DK" sz="1765">
              <a:solidFill>
                <a:srgbClr val="505050"/>
              </a:solidFill>
            </a:endParaRPr>
          </a:p>
        </p:txBody>
      </p:sp>
    </p:spTree>
    <p:extLst>
      <p:ext uri="{BB962C8B-B14F-4D97-AF65-F5344CB8AC3E}">
        <p14:creationId xmlns:p14="http://schemas.microsoft.com/office/powerpoint/2010/main" val="1387266053"/>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defTabSz="914098"/>
            <a:r>
              <a:rPr lang="da-DK" sz="1765" smtClean="0">
                <a:solidFill>
                  <a:srgbClr val="FFFFFF"/>
                </a:solidFill>
              </a:rPr>
              <a:t>Microsoft Confidential</a:t>
            </a:r>
            <a:endParaRPr lang="da-DK" sz="1765">
              <a:solidFill>
                <a:srgbClr val="FFFFFF"/>
              </a:solidFill>
            </a:endParaRP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pPr defTabSz="914098"/>
            <a:fld id="{27258FFF-F925-446B-8502-81C933981705}" type="slidenum">
              <a:rPr lang="da-DK" sz="1765" smtClean="0">
                <a:solidFill>
                  <a:srgbClr val="FFFFFF"/>
                </a:solidFill>
              </a:rPr>
              <a:pPr defTabSz="914098"/>
              <a:t>‹#›</a:t>
            </a:fld>
            <a:endParaRPr lang="da-DK" sz="1765">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2574423"/>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49363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defTabSz="914098"/>
            <a:r>
              <a:rPr lang="da-DK" sz="1765" smtClean="0">
                <a:solidFill>
                  <a:srgbClr val="FFFFFF"/>
                </a:solidFill>
              </a:rPr>
              <a:t>Microsoft Confidential</a:t>
            </a:r>
            <a:endParaRPr lang="da-DK" sz="1765">
              <a:solidFill>
                <a:srgbClr val="FFFFFF"/>
              </a:solidFill>
            </a:endParaRP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pPr defTabSz="914098"/>
            <a:fld id="{27258FFF-F925-446B-8502-81C933981705}" type="slidenum">
              <a:rPr lang="da-DK" sz="1765" smtClean="0">
                <a:solidFill>
                  <a:srgbClr val="FFFFFF"/>
                </a:solidFill>
              </a:rPr>
              <a:pPr defTabSz="914098"/>
              <a:t>‹#›</a:t>
            </a:fld>
            <a:endParaRPr lang="da-DK" sz="1765">
              <a:solidFill>
                <a:srgbClr val="FFFFFF"/>
              </a:solidFill>
            </a:endParaRPr>
          </a:p>
        </p:txBody>
      </p:sp>
      <p:sp>
        <p:nvSpPr>
          <p:cNvPr id="4" name="Text Placeholder 4"/>
          <p:cNvSpPr>
            <a:spLocks noGrp="1"/>
          </p:cNvSpPr>
          <p:nvPr>
            <p:ph type="body" sz="quarter" idx="13"/>
          </p:nvPr>
        </p:nvSpPr>
        <p:spPr>
          <a:xfrm>
            <a:off x="269239" y="291069"/>
            <a:ext cx="11653523" cy="917880"/>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50809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bg1"/>
                </a:solidFill>
              </a:defRPr>
            </a:lvl1pPr>
          </a:lstStyle>
          <a:p>
            <a:pPr defTabSz="914098"/>
            <a:r>
              <a:rPr lang="da-DK" sz="1765" smtClean="0">
                <a:solidFill>
                  <a:srgbClr val="FFFFFF"/>
                </a:solidFill>
              </a:rPr>
              <a:t>Microsoft Confidential</a:t>
            </a:r>
            <a:endParaRPr lang="da-DK" sz="1765">
              <a:solidFill>
                <a:srgbClr val="FFFFFF"/>
              </a:solidFill>
            </a:endParaRP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bg1"/>
                </a:solidFill>
              </a:defRPr>
            </a:lvl1pPr>
          </a:lstStyle>
          <a:p>
            <a:pPr defTabSz="914098"/>
            <a:fld id="{27258FFF-F925-446B-8502-81C933981705}" type="slidenum">
              <a:rPr lang="da-DK" sz="1765" smtClean="0">
                <a:solidFill>
                  <a:srgbClr val="FFFFFF"/>
                </a:solidFill>
              </a:rPr>
              <a:pPr defTabSz="914098"/>
              <a:t>‹#›</a:t>
            </a:fld>
            <a:endParaRPr lang="da-DK" sz="1765">
              <a:solidFill>
                <a:srgbClr val="FFFFFF"/>
              </a:solidFill>
            </a:endParaRPr>
          </a:p>
        </p:txBody>
      </p:sp>
    </p:spTree>
    <p:extLst>
      <p:ext uri="{BB962C8B-B14F-4D97-AF65-F5344CB8AC3E}">
        <p14:creationId xmlns:p14="http://schemas.microsoft.com/office/powerpoint/2010/main" val="88672147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207028322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61310132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userDrawn="1">
  <p:cSld name="3_Title Slide Solid">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
            <a:ext cx="12212129" cy="6866424"/>
          </a:xfrm>
          <a:prstGeom prst="rect">
            <a:avLst/>
          </a:prstGeom>
        </p:spPr>
      </p:pic>
      <p:sp>
        <p:nvSpPr>
          <p:cNvPr id="5" name="Rectangle 4"/>
          <p:cNvSpPr/>
          <p:nvPr userDrawn="1"/>
        </p:nvSpPr>
        <p:spPr bwMode="auto">
          <a:xfrm>
            <a:off x="280133" y="309747"/>
            <a:ext cx="6287424" cy="6288316"/>
          </a:xfrm>
          <a:prstGeom prst="rect">
            <a:avLst/>
          </a:prstGeom>
          <a:solidFill>
            <a:srgbClr val="002050">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4512" y="524486"/>
            <a:ext cx="1230696" cy="269713"/>
          </a:xfrm>
          <a:prstGeom prst="rect">
            <a:avLst/>
          </a:prstGeom>
        </p:spPr>
      </p:pic>
      <p:sp>
        <p:nvSpPr>
          <p:cNvPr id="4" name="TextBox 3"/>
          <p:cNvSpPr txBox="1"/>
          <p:nvPr userDrawn="1"/>
        </p:nvSpPr>
        <p:spPr>
          <a:xfrm>
            <a:off x="-1460717" y="-1626830"/>
            <a:ext cx="896425" cy="896552"/>
          </a:xfrm>
          <a:prstGeom prst="rect">
            <a:avLst/>
          </a:prstGeom>
          <a:noFill/>
        </p:spPr>
        <p:txBody>
          <a:bodyPr wrap="none" lIns="179259" tIns="143407" rIns="179259" bIns="143407" rtlCol="0">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7" name="Title 1"/>
          <p:cNvSpPr>
            <a:spLocks noGrp="1"/>
          </p:cNvSpPr>
          <p:nvPr>
            <p:ph type="ctrTitle" hasCustomPrompt="1"/>
          </p:nvPr>
        </p:nvSpPr>
        <p:spPr>
          <a:xfrm>
            <a:off x="375953" y="1413022"/>
            <a:ext cx="5042713" cy="2488894"/>
          </a:xfrm>
        </p:spPr>
        <p:txBody>
          <a:bodyPr/>
          <a:lstStyle>
            <a:lvl1pPr>
              <a:defRPr sz="5097" baseline="0">
                <a:solidFill>
                  <a:schemeClr val="bg1"/>
                </a:solidFill>
              </a:defRPr>
            </a:lvl1pPr>
          </a:lstStyle>
          <a:p>
            <a:r>
              <a:rPr lang="en-US" dirty="0" err="1" smtClean="0"/>
              <a:t>Lorem</a:t>
            </a:r>
            <a:r>
              <a:rPr lang="en-US" dirty="0" smtClean="0"/>
              <a:t> </a:t>
            </a:r>
            <a:r>
              <a:rPr lang="en-US" dirty="0" err="1" smtClean="0"/>
              <a:t>ipsum</a:t>
            </a:r>
            <a:r>
              <a:rPr lang="en-US" dirty="0" smtClean="0"/>
              <a:t> dolor</a:t>
            </a:r>
            <a:endParaRPr lang="en-US" dirty="0"/>
          </a:p>
        </p:txBody>
      </p:sp>
      <p:sp>
        <p:nvSpPr>
          <p:cNvPr id="19" name="Subtitle 2"/>
          <p:cNvSpPr>
            <a:spLocks noGrp="1"/>
          </p:cNvSpPr>
          <p:nvPr>
            <p:ph type="subTitle" idx="1" hasCustomPrompt="1"/>
          </p:nvPr>
        </p:nvSpPr>
        <p:spPr>
          <a:xfrm>
            <a:off x="376016" y="4120261"/>
            <a:ext cx="7680958" cy="825813"/>
          </a:xfrm>
        </p:spPr>
        <p:txBody>
          <a:bodyPr anchor="ctr"/>
          <a:lstStyle>
            <a:lvl1pPr marL="0" indent="0" algn="l">
              <a:lnSpc>
                <a:spcPts val="2549"/>
              </a:lnSpc>
              <a:buNone/>
              <a:defRPr sz="156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smtClean="0"/>
              <a:t>Speaker Name</a:t>
            </a:r>
            <a:br>
              <a:rPr lang="en-US" dirty="0" smtClean="0"/>
            </a:br>
            <a:r>
              <a:rPr lang="en-US" dirty="0" smtClean="0"/>
              <a:t>Date</a:t>
            </a:r>
          </a:p>
        </p:txBody>
      </p:sp>
    </p:spTree>
    <p:extLst>
      <p:ext uri="{BB962C8B-B14F-4D97-AF65-F5344CB8AC3E}">
        <p14:creationId xmlns:p14="http://schemas.microsoft.com/office/powerpoint/2010/main" val="266672261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37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129912" y="473146"/>
            <a:ext cx="1613875" cy="345036"/>
          </a:xfrm>
          <a:prstGeom prst="rect">
            <a:avLst/>
          </a:prstGeom>
        </p:spPr>
      </p:pic>
    </p:spTree>
    <p:extLst>
      <p:ext uri="{BB962C8B-B14F-4D97-AF65-F5344CB8AC3E}">
        <p14:creationId xmlns:p14="http://schemas.microsoft.com/office/powerpoint/2010/main" val="39770445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69239" y="3866380"/>
            <a:ext cx="8964248" cy="179310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6220645" y="3866380"/>
            <a:ext cx="3012842" cy="179310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userDrawn="1"/>
        </p:nvSpPr>
        <p:spPr bwMode="ltGray">
          <a:xfrm>
            <a:off x="269239" y="2084173"/>
            <a:ext cx="8964248" cy="17931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5951344" cy="1792326"/>
          </a:xfrm>
          <a:noFill/>
        </p:spPr>
        <p:txBody>
          <a:bodyPr lIns="182880" tIns="146304" rIns="182880" bIns="146304">
            <a:noAutofit/>
          </a:bodyPr>
          <a:lstStyle>
            <a:lvl1pPr marL="0" indent="0">
              <a:spcBef>
                <a:spcPts val="0"/>
              </a:spcBef>
              <a:buNone/>
              <a:defRPr sz="3529"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9323" y="508172"/>
            <a:ext cx="2569090" cy="897626"/>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9323" y="6087146"/>
            <a:ext cx="1522404" cy="326167"/>
          </a:xfrm>
          <a:prstGeom prst="rect">
            <a:avLst/>
          </a:prstGeom>
        </p:spPr>
      </p:pic>
      <p:sp>
        <p:nvSpPr>
          <p:cNvPr id="10" name="Text Placeholder 7"/>
          <p:cNvSpPr>
            <a:spLocks noGrp="1"/>
          </p:cNvSpPr>
          <p:nvPr>
            <p:ph type="body" sz="quarter" idx="13" hasCustomPrompt="1"/>
          </p:nvPr>
        </p:nvSpPr>
        <p:spPr>
          <a:xfrm>
            <a:off x="6364989" y="426210"/>
            <a:ext cx="5378549" cy="909728"/>
          </a:xfrm>
        </p:spPr>
        <p:txBody>
          <a:bodyPr tIns="0" rIns="0"/>
          <a:lstStyle>
            <a:lvl1pPr marL="0" indent="0" algn="r">
              <a:buNone/>
              <a:defRPr sz="5882"/>
            </a:lvl1pPr>
          </a:lstStyle>
          <a:p>
            <a:pPr lvl="0"/>
            <a:r>
              <a:rPr lang="en-US" dirty="0" smtClean="0"/>
              <a:t>Session code</a:t>
            </a:r>
            <a:endParaRPr lang="en-US" dirty="0"/>
          </a:p>
        </p:txBody>
      </p:sp>
      <p:grpSp>
        <p:nvGrpSpPr>
          <p:cNvPr id="97" name="Group 96"/>
          <p:cNvGrpSpPr/>
          <p:nvPr userDrawn="1"/>
        </p:nvGrpSpPr>
        <p:grpSpPr>
          <a:xfrm>
            <a:off x="6632992" y="4022032"/>
            <a:ext cx="2188149" cy="1503592"/>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8" name="Group 97"/>
          <p:cNvGrpSpPr/>
          <p:nvPr userDrawn="1"/>
        </p:nvGrpSpPr>
        <p:grpSpPr>
          <a:xfrm>
            <a:off x="18482537" y="1919183"/>
            <a:ext cx="1461360" cy="1486471"/>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7174740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9E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623"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10396897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650731802"/>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69239" y="3866380"/>
            <a:ext cx="8964248" cy="179310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6220645" y="3866380"/>
            <a:ext cx="3012842" cy="179310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userDrawn="1"/>
        </p:nvSpPr>
        <p:spPr bwMode="ltGray">
          <a:xfrm>
            <a:off x="269239" y="2084173"/>
            <a:ext cx="8964248" cy="17931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4"/>
            <a:ext cx="5951344" cy="1792326"/>
          </a:xfrm>
          <a:noFill/>
        </p:spPr>
        <p:txBody>
          <a:bodyPr lIns="182880" tIns="146304" rIns="182880" bIns="146304">
            <a:noAutofit/>
          </a:bodyPr>
          <a:lstStyle>
            <a:lvl1pPr marL="0" indent="0">
              <a:spcBef>
                <a:spcPts val="0"/>
              </a:spcBef>
              <a:buNone/>
              <a:defRPr sz="3529"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9323" y="508172"/>
            <a:ext cx="2569090" cy="897626"/>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9323" y="6087146"/>
            <a:ext cx="1522404" cy="326167"/>
          </a:xfrm>
          <a:prstGeom prst="rect">
            <a:avLst/>
          </a:prstGeom>
        </p:spPr>
      </p:pic>
      <p:sp>
        <p:nvSpPr>
          <p:cNvPr id="10" name="Text Placeholder 7"/>
          <p:cNvSpPr>
            <a:spLocks noGrp="1"/>
          </p:cNvSpPr>
          <p:nvPr>
            <p:ph type="body" sz="quarter" idx="13" hasCustomPrompt="1"/>
          </p:nvPr>
        </p:nvSpPr>
        <p:spPr>
          <a:xfrm>
            <a:off x="6364989" y="426210"/>
            <a:ext cx="5378549" cy="909728"/>
          </a:xfrm>
        </p:spPr>
        <p:txBody>
          <a:bodyPr tIns="0" rIns="0"/>
          <a:lstStyle>
            <a:lvl1pPr marL="0" indent="0" algn="r">
              <a:buNone/>
              <a:defRPr sz="5882"/>
            </a:lvl1pPr>
          </a:lstStyle>
          <a:p>
            <a:pPr lvl="0"/>
            <a:r>
              <a:rPr lang="en-US" dirty="0" smtClean="0"/>
              <a:t>Session code</a:t>
            </a:r>
            <a:endParaRPr lang="en-US" dirty="0"/>
          </a:p>
        </p:txBody>
      </p:sp>
      <p:grpSp>
        <p:nvGrpSpPr>
          <p:cNvPr id="98" name="Group 97"/>
          <p:cNvGrpSpPr/>
          <p:nvPr userDrawn="1"/>
        </p:nvGrpSpPr>
        <p:grpSpPr>
          <a:xfrm>
            <a:off x="6996386" y="4030593"/>
            <a:ext cx="1461360" cy="1486471"/>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6124706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302" y="1187644"/>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4095348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171463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302" y="1187644"/>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8113605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40607578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5702526"/>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14033999"/>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55726109"/>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2565792"/>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69239" y="1190734"/>
            <a:ext cx="11653523" cy="205525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5226400"/>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543374144"/>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63465205"/>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4893627"/>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619356"/>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2353"/>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092587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64853075"/>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898606"/>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714980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539521"/>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1985979"/>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1960290"/>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34403849"/>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34875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232505220"/>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1238108717"/>
      </p:ext>
    </p:extLst>
  </p:cSld>
  <p:clrMapOvr>
    <a:masterClrMapping/>
  </p:clrMapOvr>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smtClean="0"/>
              <a:t>Click to edit Master title style</a:t>
            </a:r>
            <a:endParaRPr lang="en-US" dirty="0"/>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599">
                <a:solidFill>
                  <a:schemeClr val="tx1"/>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00276852"/>
      </p:ext>
    </p:extLst>
  </p:cSld>
  <p:clrMapOvr>
    <a:masterClrMapping/>
  </p:clrMapOvr>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smtClean="0"/>
              <a:t>Video</a:t>
            </a:r>
            <a:endParaRPr lang="en-US" dirty="0"/>
          </a:p>
        </p:txBody>
      </p:sp>
    </p:spTree>
    <p:extLst>
      <p:ext uri="{BB962C8B-B14F-4D97-AF65-F5344CB8AC3E}">
        <p14:creationId xmlns:p14="http://schemas.microsoft.com/office/powerpoint/2010/main" val="2384403454"/>
      </p:ext>
    </p:extLst>
  </p:cSld>
  <p:clrMapOvr>
    <a:masterClrMapping/>
  </p:clrMapOvr>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534345"/>
            <a:ext cx="11034445" cy="1007888"/>
          </a:xfrm>
        </p:spPr>
        <p:txBody>
          <a:bodyPr anchor="b"/>
          <a:lstStyle>
            <a:lvl1pPr algn="l">
              <a:defRPr sz="5998">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6" y="2853732"/>
            <a:ext cx="11034445" cy="2404068"/>
          </a:xfrm>
        </p:spPr>
        <p:txBody>
          <a:bodyPr>
            <a:normAutofit/>
          </a:bodyPr>
          <a:lstStyle>
            <a:lvl1pPr marL="0" indent="0" algn="l">
              <a:buNone/>
              <a:defRPr sz="35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3164421420"/>
      </p:ext>
    </p:extLst>
  </p:cSld>
  <p:clrMapOvr>
    <a:masterClrMapping/>
  </p:clrMapOvr>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165025366"/>
      </p:ext>
    </p:extLst>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8"/>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999"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999"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1909167478"/>
      </p:ext>
    </p:extLst>
  </p:cSld>
  <p:clrMapOvr>
    <a:masterClrMapping/>
  </p:clrMapOvr>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60799" y="2111604"/>
            <a:ext cx="11079822" cy="398097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8"/>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999"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999" b="0" i="0" u="none" strike="noStrike" kern="1200" cap="none" spc="0" normalizeH="0" baseline="0" noProof="0">
              <a:ln>
                <a:noFill/>
              </a:ln>
              <a:solidFill>
                <a:srgbClr val="289FD7"/>
              </a:solidFill>
              <a:effectLst/>
              <a:uLnTx/>
              <a:uFillTx/>
              <a:latin typeface="Segoe UI Light"/>
              <a:ea typeface="+mn-ea"/>
              <a:cs typeface="+mn-cs"/>
            </a:endParaRP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3659003988"/>
      </p:ext>
    </p:extLst>
  </p:cSld>
  <p:clrMapOvr>
    <a:masterClrMapping/>
  </p:clrMapOvr>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8"/>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999"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999"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2241368997"/>
      </p:ext>
    </p:extLst>
  </p:cSld>
  <p:clrMapOvr>
    <a:masterClrMapping/>
  </p:clrMapOvr>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8"/>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999"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999"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355545147"/>
      </p:ext>
    </p:extLst>
  </p:cSld>
  <p:clrMapOvr>
    <a:masterClrMapping/>
  </p:clrMapOvr>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8"/>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999"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999"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105297053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696730786"/>
      </p:ext>
    </p:extLst>
  </p:cSld>
  <p:clrMapOvr>
    <a:masterClrMapping/>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76684"/>
      </p:ext>
    </p:extLst>
  </p:cSld>
  <p:clrMapOvr>
    <a:masterClrMapping/>
  </p:clrMapOvr>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919"/>
            <a:ext cx="12192000" cy="6852165"/>
          </a:xfrm>
          <a:prstGeom prst="rect">
            <a:avLst/>
          </a:prstGeom>
        </p:spPr>
      </p:pic>
      <p:sp>
        <p:nvSpPr>
          <p:cNvPr id="3" name="Rectangle 2"/>
          <p:cNvSpPr/>
          <p:nvPr userDrawn="1"/>
        </p:nvSpPr>
        <p:spPr>
          <a:xfrm>
            <a:off x="1"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91081591"/>
      </p:ext>
    </p:extLst>
  </p:cSld>
  <p:clrMapOvr>
    <a:masterClrMapping/>
  </p:clrMapOvr>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9" y="457201"/>
            <a:ext cx="4211227" cy="1936679"/>
          </a:xfrm>
        </p:spPr>
        <p:txBody>
          <a:bodyPr anchor="b">
            <a:noAutofit/>
          </a:bodyPr>
          <a:lstStyle>
            <a:lvl1pPr>
              <a:defRPr sz="3999"/>
            </a:lvl1pPr>
          </a:lstStyle>
          <a:p>
            <a:r>
              <a:rPr lang="en-US" smtClean="0"/>
              <a:t>Click to edit Master title style</a:t>
            </a:r>
            <a:endParaRPr lang="en-US"/>
          </a:p>
        </p:txBody>
      </p:sp>
      <p:sp>
        <p:nvSpPr>
          <p:cNvPr id="3" name="Content Placeholder 2"/>
          <p:cNvSpPr>
            <a:spLocks noGrp="1"/>
          </p:cNvSpPr>
          <p:nvPr>
            <p:ph idx="1"/>
          </p:nvPr>
        </p:nvSpPr>
        <p:spPr>
          <a:xfrm>
            <a:off x="5183188" y="987427"/>
            <a:ext cx="6457432" cy="4873625"/>
          </a:xfrm>
        </p:spPr>
        <p:txBody>
          <a:bodyPr/>
          <a:lstStyle>
            <a:lvl1pPr>
              <a:defRPr sz="3199">
                <a:latin typeface="+mj-lt"/>
              </a:defRPr>
            </a:lvl1pPr>
            <a:lvl2pPr>
              <a:defRPr sz="2799">
                <a:latin typeface="+mj-lt"/>
              </a:defRPr>
            </a:lvl2pPr>
            <a:lvl3pPr>
              <a:defRPr sz="2399">
                <a:latin typeface="+mj-lt"/>
              </a:defRPr>
            </a:lvl3pPr>
            <a:lvl4pPr>
              <a:defRPr sz="1999">
                <a:latin typeface="+mj-lt"/>
              </a:defRPr>
            </a:lvl4pPr>
            <a:lvl5pPr>
              <a:defRPr sz="1999">
                <a:latin typeface="+mj-lt"/>
              </a:defRPr>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9" y="2604072"/>
            <a:ext cx="4211227" cy="3264917"/>
          </a:xfrm>
        </p:spPr>
        <p:txBody>
          <a:bodyPr>
            <a:normAutofit/>
          </a:bodyPr>
          <a:lstStyle>
            <a:lvl1pPr marL="0" indent="0">
              <a:buNone/>
              <a:defRPr sz="19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8"/>
            <a:ext cx="2743200"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4282-434E-41D4-9582-783D542A7B68}" type="slidenum">
              <a:rPr kumimoji="0" lang="en-US" sz="1999"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999"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2722166999"/>
      </p:ext>
    </p:extLst>
  </p:cSld>
  <p:clrMapOvr>
    <a:masterClrMapping/>
  </p:clrMapOvr>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userDrawn="1">
  <p:cSld name="1_Logo on Background">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450203" y="5503176"/>
            <a:ext cx="8639369" cy="711824"/>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136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2"/>
            <a:ext cx="3223861" cy="690695"/>
          </a:xfrm>
          <a:prstGeom prst="rect">
            <a:avLst/>
          </a:prstGeom>
        </p:spPr>
      </p:pic>
    </p:spTree>
    <p:extLst>
      <p:ext uri="{BB962C8B-B14F-4D97-AF65-F5344CB8AC3E}">
        <p14:creationId xmlns:p14="http://schemas.microsoft.com/office/powerpoint/2010/main" val="350377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smtClean="0"/>
              <a:t>Presentation title</a:t>
            </a:r>
            <a:endParaRPr lang="en-US" dirty="0"/>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91412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Segoe UI"/>
                <a:ea typeface="+mn-ea"/>
                <a:cs typeface="+mn-cs"/>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63690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smtClean="0"/>
              <a:t>Click to edit Master text styles</a:t>
            </a:r>
            <a:endParaRPr lang="en-US" dirty="0"/>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smtClean="0"/>
              <a:t>Click to edit Master title style</a:t>
            </a:r>
            <a:endParaRPr lang="en-US" dirty="0"/>
          </a:p>
        </p:txBody>
      </p:sp>
    </p:spTree>
    <p:extLst>
      <p:ext uri="{BB962C8B-B14F-4D97-AF65-F5344CB8AC3E}">
        <p14:creationId xmlns:p14="http://schemas.microsoft.com/office/powerpoint/2010/main" val="108935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63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796217"/>
          </a:xfrm>
          <a:noFill/>
        </p:spPr>
        <p:txBody>
          <a:bodyPr tIns="91440" bIns="91440" anchor="t" anchorCtr="0"/>
          <a:lstStyle>
            <a:lvl1pPr>
              <a:defRPr sz="8624" spc="-98"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764225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298"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7577835"/>
      </p:ext>
    </p:extLst>
  </p:cSld>
  <p:clrMapOvr>
    <a:masterClrMapping/>
  </p:clrMapOvr>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dirty="0"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413980705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939287243"/>
      </p:ext>
    </p:extLst>
  </p:cSld>
  <p:clrMapOvr>
    <a:masterClrMapping/>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6333690"/>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1812158860"/>
      </p:ext>
    </p:extLst>
  </p:cSld>
  <p:clrMapOvr>
    <a:masterClrMapping/>
  </p:clrMapOvr>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3271" y="2415641"/>
            <a:ext cx="8579886" cy="2603307"/>
          </a:xfrm>
          <a:prstGeom prst="rect">
            <a:avLst/>
          </a:prstGeom>
          <a:solidFill>
            <a:srgbClr val="7FBA00"/>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marL="0" marR="0" lvl="0" indent="0" algn="l" defTabSz="91378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360006691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dirty="0" smtClean="0"/>
              <a:t>Click to edit Master title style</a:t>
            </a:r>
            <a:endParaRPr lang="en-US" dirty="0"/>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marL="0" marR="0" lvl="0" indent="0" algn="l" defTabSz="914088"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dirty="0">
                <a:ln>
                  <a:noFill/>
                </a:ln>
                <a:solidFill>
                  <a:prstClr val="black"/>
                </a:solidFill>
                <a:effectLst/>
                <a:uLnTx/>
                <a:uFillTx/>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450" y="177800"/>
            <a:ext cx="2857500" cy="1143000"/>
          </a:xfrm>
          <a:prstGeom prst="rect">
            <a:avLst/>
          </a:prstGeom>
        </p:spPr>
      </p:pic>
    </p:spTree>
    <p:extLst>
      <p:ext uri="{BB962C8B-B14F-4D97-AF65-F5344CB8AC3E}">
        <p14:creationId xmlns:p14="http://schemas.microsoft.com/office/powerpoint/2010/main" val="2922109050"/>
      </p:ext>
    </p:extLst>
  </p:cSld>
  <p:clrMapOvr>
    <a:masterClrMapping/>
  </p:clrMapOvr>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Click to edit Master title style</a:t>
            </a:r>
            <a:endParaRPr lang="en-US" dirty="0"/>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lvl1pPr>
            <a:lvl2pPr>
              <a:defRPr>
                <a:solidFill>
                  <a:schemeClr val="tx1">
                    <a:lumMod val="75000"/>
                    <a:lumOff val="25000"/>
                  </a:schemeClr>
                </a:solidFill>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2356696"/>
      </p:ext>
    </p:extLst>
  </p:cSld>
  <p:clrMapOvr>
    <a:masterClrMapping/>
  </p:clrMapOvr>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46148629"/>
      </p:ext>
    </p:extLst>
  </p:cSld>
  <p:clrMapOvr>
    <a:masterClrMapping/>
  </p:clrMapOvr>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2902289"/>
      </p:ext>
    </p:extLst>
  </p:cSld>
  <p:clrMapOvr>
    <a:masterClrMapping/>
  </p:clrMapOvr>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37679538"/>
      </p:ext>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132513"/>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marL="0" marR="0" lvl="0" indent="0" algn="ctr" defTabSz="913788"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marR="0" lvl="1" indent="0" algn="l" defTabSz="91408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lumMod val="85000"/>
                  </a:prstClr>
                </a:solidFill>
                <a:effectLst/>
                <a:uLnTx/>
                <a:uFillTx/>
                <a:latin typeface="Calibri"/>
                <a:ea typeface="+mn-ea"/>
                <a:cs typeface="+mn-cs"/>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391636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40517440"/>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_Onl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96483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894037"/>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084" y="223511"/>
            <a:ext cx="5046120" cy="908431"/>
          </a:xfrm>
          <a:prstGeom prst="rect">
            <a:avLst/>
          </a:prstGeom>
        </p:spPr>
      </p:pic>
    </p:spTree>
    <p:extLst>
      <p:ext uri="{BB962C8B-B14F-4D97-AF65-F5344CB8AC3E}">
        <p14:creationId xmlns:p14="http://schemas.microsoft.com/office/powerpoint/2010/main" val="2998023956"/>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9449969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2919724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75320970"/>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Edit Master text styles</a:t>
            </a:r>
          </a:p>
        </p:txBody>
      </p:sp>
    </p:spTree>
    <p:extLst>
      <p:ext uri="{BB962C8B-B14F-4D97-AF65-F5344CB8AC3E}">
        <p14:creationId xmlns:p14="http://schemas.microsoft.com/office/powerpoint/2010/main" val="588653609"/>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2820403706"/>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smtClean="0"/>
              <a:t>Edit Master text styles</a:t>
            </a:r>
          </a:p>
        </p:txBody>
      </p:sp>
    </p:spTree>
    <p:extLst>
      <p:ext uri="{BB962C8B-B14F-4D97-AF65-F5344CB8AC3E}">
        <p14:creationId xmlns:p14="http://schemas.microsoft.com/office/powerpoint/2010/main" val="3357177053"/>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smtClean="0"/>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837800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505812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smtClean="0"/>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3134441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smtClean="0"/>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25296819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6163549"/>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74683927"/>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5569519"/>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smtClean="0"/>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00107191"/>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77"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213" y="470411"/>
            <a:ext cx="1613876" cy="345766"/>
          </a:xfrm>
          <a:prstGeom prst="rect">
            <a:avLst/>
          </a:prstGeom>
        </p:spPr>
      </p:pic>
      <p:sp>
        <p:nvSpPr>
          <p:cNvPr id="2" name="TextBox 1"/>
          <p:cNvSpPr txBox="1"/>
          <p:nvPr userDrawn="1"/>
        </p:nvSpPr>
        <p:spPr>
          <a:xfrm>
            <a:off x="10263456" y="291068"/>
            <a:ext cx="1659306" cy="61560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err="1" smtClean="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353"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31894983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3159" y="0"/>
            <a:ext cx="12658319" cy="684218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1405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568"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endPar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98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98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endPar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98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endParaRPr kumimoji="0" lang="en-US" sz="98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endPar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98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98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895923" rtl="0" eaLnBrk="1" fontAlgn="base" latinLnBrk="0" hangingPunct="1">
                    <a:lnSpc>
                      <a:spcPct val="90000"/>
                    </a:lnSpc>
                    <a:spcBef>
                      <a:spcPts val="0"/>
                    </a:spcBef>
                    <a:spcAft>
                      <a:spcPts val="0"/>
                    </a:spcAft>
                    <a:buClrTx/>
                    <a:buSzTx/>
                    <a:buFontTx/>
                    <a:buNone/>
                    <a:tabLst/>
                    <a:defRPr/>
                  </a:pPr>
                  <a:r>
                    <a:rPr kumimoji="0" lang="en-US" sz="98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a:t>
              </a:r>
              <a:r>
                <a:rPr kumimoji="0" lang="en-US" sz="1568"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68"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altLang="en-US" sz="882"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882"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882"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t>
                    </a:r>
                    <a:r>
                      <a:rPr kumimoji="0" lang="en-US" sz="1176"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a:t>
                    </a:r>
                    <a:r>
                      <a:rPr kumimoji="0" lang="en-US" sz="1176"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t>
                  </a:r>
                  <a:r>
                    <a:rPr kumimoji="0" lang="en-US" sz="1372"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Management</a:t>
                  </a:r>
                  <a:endPar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13950" rtl="0" eaLnBrk="0" fontAlgn="base" latinLnBrk="0" hangingPunct="0">
                        <a:lnSpc>
                          <a:spcPct val="90000"/>
                        </a:lnSpc>
                        <a:spcBef>
                          <a:spcPts val="588"/>
                        </a:spcBef>
                        <a:spcAft>
                          <a:spcPct val="0"/>
                        </a:spcAft>
                        <a:buClrTx/>
                        <a:buSzTx/>
                        <a:buFontTx/>
                        <a:buNone/>
                        <a:tabLst/>
                        <a:defRPr/>
                      </a:pPr>
                      <a:r>
                        <a:rPr kumimoji="0" lang="en-US" sz="98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98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895923" rtl="0" eaLnBrk="1" fontAlgn="base"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a:t>
              </a:r>
              <a:r>
                <a:rPr kumimoji="0" lang="en-US" sz="1372"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(24 regions, 19 online</a:t>
              </a:r>
              <a:r>
                <a:rPr kumimoji="0" lang="en-US" sz="1372"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t>
              </a:r>
              <a:endParaRPr kumimoji="0" lang="en-US" sz="1372"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3149130964"/>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7500">
                      <a:schemeClr val="bg1"/>
                    </a:gs>
                    <a:gs pos="43000">
                      <a:schemeClr val="bg1"/>
                    </a:gs>
                  </a:gsLst>
                  <a:lin ang="5400000" scaled="0"/>
                </a:gradFill>
              </a:defRPr>
            </a:lvl1pPr>
            <a:lvl2pPr marL="672290" indent="-280121">
              <a:buClr>
                <a:srgbClr val="92D050"/>
              </a:buClr>
              <a:buSzPct val="100000"/>
              <a:buFont typeface="Wingdings" panose="05000000000000000000" pitchFamily="2" charset="2"/>
              <a:buChar char="ü"/>
              <a:defRPr sz="2353">
                <a:gradFill>
                  <a:gsLst>
                    <a:gs pos="7500">
                      <a:schemeClr val="bg1"/>
                    </a:gs>
                    <a:gs pos="43000">
                      <a:schemeClr val="bg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7500">
                      <a:schemeClr val="bg1"/>
                    </a:gs>
                    <a:gs pos="43000">
                      <a:schemeClr val="bg1"/>
                    </a:gs>
                  </a:gsLst>
                  <a:lin ang="5400000" scaled="0"/>
                </a:gradFill>
              </a:defRPr>
            </a:lvl3pPr>
            <a:lvl4pPr marL="952410" indent="22409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2083467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lang="en-US" sz="313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367"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2872469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778760"/>
      </p:ext>
    </p:extLst>
  </p:cSld>
  <p:clrMapOvr>
    <a:masterClrMapping/>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6274973" cy="1943393"/>
          </a:xfrm>
        </p:spPr>
        <p:txBody>
          <a:bodyPr wrap="square">
            <a:spAutoFit/>
          </a:bodyPr>
          <a:lstStyle>
            <a:lvl1pPr marL="392169" indent="-392169">
              <a:spcBef>
                <a:spcPts val="1200"/>
              </a:spcBef>
              <a:buClr>
                <a:srgbClr val="92D050"/>
              </a:buClr>
              <a:buSzPct val="100000"/>
              <a:buFont typeface="Wingdings" panose="05000000000000000000" pitchFamily="2" charset="2"/>
              <a:buChar char="ü"/>
              <a:defRPr sz="3137">
                <a:gradFill>
                  <a:gsLst>
                    <a:gs pos="82500">
                      <a:schemeClr val="tx1"/>
                    </a:gs>
                    <a:gs pos="43000">
                      <a:schemeClr val="tx1"/>
                    </a:gs>
                  </a:gsLst>
                  <a:lin ang="5400000" scaled="0"/>
                </a:gradFill>
              </a:defRPr>
            </a:lvl1pPr>
            <a:lvl2pPr marL="672290" indent="-280121">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740" indent="267671">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410" indent="22409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507" indent="-22409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57"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74670" y="5491047"/>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78" tIns="34288" rIns="68578" bIns="34288"/>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23"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082691"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39604" y="5403224"/>
            <a:ext cx="10883158" cy="615609"/>
          </a:xfrm>
        </p:spPr>
        <p:txBody>
          <a:bodyPr/>
          <a:lstStyle>
            <a:lvl1pPr marL="0" indent="0">
              <a:buFontTx/>
              <a:buNone/>
              <a:defRPr sz="3137"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596004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smtClean="0"/>
              <a:t>Click to edit Master text styles</a:t>
            </a:r>
          </a:p>
        </p:txBody>
      </p:sp>
    </p:spTree>
    <p:extLst>
      <p:ext uri="{BB962C8B-B14F-4D97-AF65-F5344CB8AC3E}">
        <p14:creationId xmlns:p14="http://schemas.microsoft.com/office/powerpoint/2010/main" val="3490699009"/>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69240" y="291102"/>
            <a:ext cx="5826760" cy="1267431"/>
          </a:xfrm>
        </p:spPr>
        <p:txBody>
          <a:bodyPr/>
          <a:lstStyle>
            <a:lvl1pPr marL="0" indent="0">
              <a:buNone/>
              <a:defRPr sz="3921">
                <a:gradFill>
                  <a:gsLst>
                    <a:gs pos="15000">
                      <a:srgbClr val="1E1E1E"/>
                    </a:gs>
                    <a:gs pos="49000">
                      <a:srgbClr val="1E1E1E"/>
                    </a:gs>
                  </a:gsLst>
                  <a:lin ang="5400000" scaled="0"/>
                </a:gradFill>
              </a:defRPr>
            </a:lvl1pPr>
            <a:lvl2pPr marL="0" indent="0">
              <a:buFontTx/>
              <a:buNone/>
              <a:defRPr sz="1961">
                <a:gradFill>
                  <a:gsLst>
                    <a:gs pos="73750">
                      <a:schemeClr val="bg1"/>
                    </a:gs>
                    <a:gs pos="36000">
                      <a:schemeClr val="bg1"/>
                    </a:gs>
                  </a:gsLst>
                  <a:lin ang="5400000" scaled="0"/>
                </a:gradFill>
              </a:defRPr>
            </a:lvl2pPr>
            <a:lvl3pPr marL="224097" indent="0">
              <a:buNone/>
              <a:defRPr/>
            </a:lvl3pPr>
            <a:lvl4pPr marL="448193" indent="0">
              <a:buNone/>
              <a:defRPr/>
            </a:lvl4pPr>
            <a:lvl5pPr marL="672290"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99113" y="0"/>
            <a:ext cx="60928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69239" y="1635897"/>
            <a:ext cx="5737119" cy="561290"/>
          </a:xfrm>
        </p:spPr>
        <p:txBody>
          <a:bodyPr/>
          <a:lstStyle>
            <a:lvl1pPr marL="0" indent="0">
              <a:buNone/>
              <a:defRPr sz="2745">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2282553241"/>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smtClean="0"/>
              <a:t>Click to edit Master text styles</a:t>
            </a:r>
          </a:p>
        </p:txBody>
      </p:sp>
    </p:spTree>
    <p:extLst>
      <p:ext uri="{BB962C8B-B14F-4D97-AF65-F5344CB8AC3E}">
        <p14:creationId xmlns:p14="http://schemas.microsoft.com/office/powerpoint/2010/main" val="3526672200"/>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0"/>
            <a:ext cx="5826759" cy="1267431"/>
          </a:xfrm>
        </p:spPr>
        <p:txBody>
          <a:bodyPr vert="horz" wrap="square" lIns="146304" tIns="91440" rIns="146304" bIns="91440" rtlCol="0">
            <a:spAutoFit/>
          </a:bodyPr>
          <a:lstStyle>
            <a:lvl1pPr>
              <a:defRPr lang="en-US" sz="3921"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69240" y="1635897"/>
            <a:ext cx="5826759" cy="561290"/>
          </a:xfrm>
        </p:spPr>
        <p:txBody>
          <a:bodyPr/>
          <a:lstStyle>
            <a:lvl1pPr marL="0" indent="0">
              <a:buNone/>
              <a:defRPr sz="2745"/>
            </a:lvl1pPr>
          </a:lstStyle>
          <a:p>
            <a:pPr lvl="0"/>
            <a:r>
              <a:rPr lang="en-US" smtClean="0"/>
              <a:t>Click to edit Master text styles</a:t>
            </a:r>
          </a:p>
        </p:txBody>
      </p:sp>
    </p:spTree>
    <p:extLst>
      <p:ext uri="{BB962C8B-B14F-4D97-AF65-F5344CB8AC3E}">
        <p14:creationId xmlns:p14="http://schemas.microsoft.com/office/powerpoint/2010/main" val="1586564781"/>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1214497"/>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044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69239" y="1189177"/>
            <a:ext cx="11653523" cy="669927"/>
          </a:xfrm>
        </p:spPr>
        <p:txBody>
          <a:bodyPr>
            <a:spAutoFit/>
          </a:bodyPr>
          <a:lstStyle>
            <a:lvl1pPr marL="0" indent="0">
              <a:buFontTx/>
              <a:buNone/>
              <a:defRPr sz="3529"/>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3264659"/>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4534563"/>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09391642"/>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5345608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2" cy="6858000"/>
          </a:xfrm>
          <a:prstGeom prst="rect">
            <a:avLst/>
          </a:prstGeom>
        </p:spPr>
      </p:pic>
      <p:sp>
        <p:nvSpPr>
          <p:cNvPr id="5" name="Text Placeholder 4"/>
          <p:cNvSpPr>
            <a:spLocks noGrp="1"/>
          </p:cNvSpPr>
          <p:nvPr>
            <p:ph type="body" sz="quarter" idx="12" hasCustomPrompt="1"/>
          </p:nvPr>
        </p:nvSpPr>
        <p:spPr>
          <a:xfrm>
            <a:off x="271106" y="4777531"/>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976098"/>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963420" y="6380923"/>
            <a:ext cx="986068" cy="191269"/>
          </a:xfrm>
          <a:prstGeom prst="rect">
            <a:avLst/>
          </a:prstGeom>
          <a:noFill/>
        </p:spPr>
      </p:pic>
      <p:pic>
        <p:nvPicPr>
          <p:cNvPr id="8" name="Picture 7" descr="VS_Wht_rgb.wmf"/>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809896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546533" y="1189176"/>
            <a:ext cx="5378548" cy="2377940"/>
          </a:xfrm>
        </p:spPr>
        <p:txBody>
          <a:bodyPr wrap="square">
            <a:spAutoFit/>
          </a:bodyPr>
          <a:lstStyle>
            <a:lvl1pPr marL="392169" indent="-392169">
              <a:spcBef>
                <a:spcPts val="1200"/>
              </a:spcBef>
              <a:buClr>
                <a:srgbClr val="89C402"/>
              </a:buClr>
              <a:buSzPct val="100000"/>
              <a:buFont typeface="Wingdings" panose="05000000000000000000" pitchFamily="2" charset="2"/>
              <a:buChar char="ü"/>
              <a:defRPr sz="3137"/>
            </a:lvl1pPr>
            <a:lvl2pPr marL="728314" indent="-336145">
              <a:buClr>
                <a:srgbClr val="89C402"/>
              </a:buClr>
              <a:buSzPct val="100000"/>
              <a:buFont typeface="Wingdings" panose="05000000000000000000" pitchFamily="2" charset="2"/>
              <a:buChar char="ü"/>
              <a:defRPr sz="2353"/>
            </a:lvl2pPr>
            <a:lvl3pPr marL="1008435" indent="-280121">
              <a:buClr>
                <a:srgbClr val="89C402"/>
              </a:buClr>
              <a:buSzPct val="100000"/>
              <a:buFont typeface="Wingdings" panose="05000000000000000000" pitchFamily="2" charset="2"/>
              <a:buChar char="ü"/>
              <a:tabLst/>
              <a:defRPr sz="1961"/>
            </a:lvl3pPr>
            <a:lvl4pPr marL="1232531" indent="-224097">
              <a:buClr>
                <a:srgbClr val="89C40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5980838"/>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87662718"/>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669351001"/>
      </p:ext>
    </p:extLst>
  </p:cSld>
  <p:clrMapOvr>
    <a:masterClrMapping/>
  </p:clrMapOvr>
  <p:transition>
    <p:fade/>
  </p:transition>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69239" y="1008336"/>
            <a:ext cx="11653523" cy="561290"/>
          </a:xfrm>
        </p:spPr>
        <p:txBody>
          <a:bodyPr/>
          <a:lstStyle>
            <a:lvl1pPr marL="0" indent="0">
              <a:buFontTx/>
              <a:buNone/>
              <a:defRPr sz="2745" baseline="0"/>
            </a:lvl1pPr>
            <a:lvl2pPr marL="336145" indent="0">
              <a:buFontTx/>
              <a:buNone/>
              <a:defRPr/>
            </a:lvl2pPr>
            <a:lvl3pPr marL="560241" indent="0">
              <a:buFontTx/>
              <a:buNone/>
              <a:defRPr/>
            </a:lvl3pPr>
            <a:lvl4pPr marL="784338" indent="0">
              <a:buFontTx/>
              <a:buNone/>
              <a:defRPr/>
            </a:lvl4pPr>
            <a:lvl5pPr marL="1008435"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681661920"/>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8962800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6936729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00114444"/>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36141938"/>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443977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6231911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5" name="Text Placeholder 4"/>
          <p:cNvSpPr>
            <a:spLocks noGrp="1"/>
          </p:cNvSpPr>
          <p:nvPr>
            <p:ph type="body" sz="quarter" idx="12" hasCustomPrompt="1"/>
          </p:nvPr>
        </p:nvSpPr>
        <p:spPr>
          <a:xfrm>
            <a:off x="271106" y="4777531"/>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976098"/>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8585" y="2084172"/>
            <a:ext cx="2689618" cy="474706"/>
          </a:xfrm>
          <a:prstGeom prst="rect">
            <a:avLst/>
          </a:prstGeom>
        </p:spPr>
      </p:pic>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9963420" y="6380923"/>
            <a:ext cx="986068" cy="191269"/>
          </a:xfrm>
          <a:prstGeom prst="rect">
            <a:avLst/>
          </a:prstGeom>
          <a:noFill/>
        </p:spPr>
      </p:pic>
    </p:spTree>
    <p:extLst>
      <p:ext uri="{BB962C8B-B14F-4D97-AF65-F5344CB8AC3E}">
        <p14:creationId xmlns:p14="http://schemas.microsoft.com/office/powerpoint/2010/main" val="2453093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78938351"/>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830033"/>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052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6328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05629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9285573"/>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14067"/>
            <a:ext cx="11655840" cy="89966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54612898"/>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a:t>
            </a:r>
            <a:r>
              <a:rPr kumimoji="0" lang="en-US" sz="68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2015 </a:t>
            </a: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597933324"/>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2597650497"/>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5140229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182609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7999"/>
          </a:xfrm>
          <a:prstGeom prst="rect">
            <a:avLst/>
          </a:prstGeom>
        </p:spPr>
      </p:pic>
      <p:pic>
        <p:nvPicPr>
          <p:cNvPr id="7" name="Picture 6" descr="VS_Purp526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5975" y="1886811"/>
            <a:ext cx="3154184" cy="883460"/>
          </a:xfrm>
          <a:prstGeom prst="rect">
            <a:avLst/>
          </a:prstGeom>
        </p:spPr>
      </p:pic>
      <p:pic>
        <p:nvPicPr>
          <p:cNvPr id="10" name="Picture 9" descr="MSFT_logo_rgb_C-Gray.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9927693" y="6308981"/>
            <a:ext cx="1229852" cy="345606"/>
          </a:xfrm>
          <a:prstGeom prst="rect">
            <a:avLst/>
          </a:prstGeom>
        </p:spPr>
      </p:pic>
      <p:sp>
        <p:nvSpPr>
          <p:cNvPr id="5" name="Text Placeholder 4"/>
          <p:cNvSpPr>
            <a:spLocks noGrp="1"/>
          </p:cNvSpPr>
          <p:nvPr>
            <p:ph type="body" sz="quarter" idx="12" hasCustomPrompt="1"/>
          </p:nvPr>
        </p:nvSpPr>
        <p:spPr>
          <a:xfrm>
            <a:off x="271106" y="5491379"/>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360713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961191"/>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192000" cy="6865782"/>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931201535"/>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9" y="0"/>
            <a:ext cx="12206318" cy="6873565"/>
          </a:xfrm>
          <a:prstGeom prst="rect">
            <a:avLst/>
          </a:prstGeom>
        </p:spPr>
      </p:pic>
    </p:spTree>
    <p:extLst>
      <p:ext uri="{BB962C8B-B14F-4D97-AF65-F5344CB8AC3E}">
        <p14:creationId xmlns:p14="http://schemas.microsoft.com/office/powerpoint/2010/main" val="289937991"/>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smtClean="0"/>
              <a:t>Click to edit Master text styles</a:t>
            </a:r>
            <a:endParaRPr lang="en-US"/>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smtClean="0"/>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da-DK" smtClean="0"/>
              <a:t>Microsoft Confidential</a:t>
            </a:r>
            <a:endParaRPr lang="da-DK"/>
          </a:p>
        </p:txBody>
      </p:sp>
      <p:sp>
        <p:nvSpPr>
          <p:cNvPr id="5" name="Slide Number Placeholder 3"/>
          <p:cNvSpPr>
            <a:spLocks noGrp="1"/>
          </p:cNvSpPr>
          <p:nvPr>
            <p:ph type="sldNum" sz="quarter" idx="15"/>
          </p:nvPr>
        </p:nvSpPr>
        <p:spPr/>
        <p:txBody>
          <a:bodyPr/>
          <a:lstStyle>
            <a:lvl1pPr>
              <a:defRPr/>
            </a:lvl1pPr>
          </a:lstStyle>
          <a:p>
            <a:pPr defTabSz="914056">
              <a:defRPr/>
            </a:pPr>
            <a:fld id="{6052FC3A-E1BD-E54F-9A48-71EBDEF00552}" type="slidenum">
              <a:rPr lang="en-US" smtClean="0">
                <a:ea typeface="MS PGothic" panose="020B0600070205080204" pitchFamily="34" charset="-128"/>
              </a:rPr>
              <a:pPr defTabSz="914056">
                <a:defRPr/>
              </a:pPr>
              <a:t>‹#›</a:t>
            </a:fld>
            <a:endParaRPr lang="en-US">
              <a:ea typeface="MS PGothic" panose="020B0600070205080204" pitchFamily="34" charset="-128"/>
            </a:endParaRPr>
          </a:p>
        </p:txBody>
      </p:sp>
    </p:spTree>
    <p:extLst>
      <p:ext uri="{BB962C8B-B14F-4D97-AF65-F5344CB8AC3E}">
        <p14:creationId xmlns:p14="http://schemas.microsoft.com/office/powerpoint/2010/main" val="3447550451"/>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da-DK" smtClean="0"/>
              <a:t>Microsoft Confidential</a:t>
            </a:r>
            <a:endParaRPr lang="da-DK"/>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4056">
              <a:defRPr/>
            </a:pPr>
            <a:fld id="{675909FA-3F91-0646-A6A8-60C236B90508}" type="slidenum">
              <a:rPr lang="en-US" smtClean="0">
                <a:ea typeface="MS PGothic" panose="020B0600070205080204" pitchFamily="34" charset="-128"/>
              </a:rPr>
              <a:pPr defTabSz="914056">
                <a:defRPr/>
              </a:pPr>
              <a:t>‹#›</a:t>
            </a:fld>
            <a:endParaRPr lang="en-US">
              <a:ea typeface="MS PGothic" panose="020B0600070205080204" pitchFamily="34" charset="-128"/>
            </a:endParaRPr>
          </a:p>
        </p:txBody>
      </p:sp>
    </p:spTree>
    <p:extLst>
      <p:ext uri="{BB962C8B-B14F-4D97-AF65-F5344CB8AC3E}">
        <p14:creationId xmlns:p14="http://schemas.microsoft.com/office/powerpoint/2010/main" val="1299679318"/>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78285991"/>
      </p:ext>
    </p:extLst>
  </p:cSld>
  <p:clrMapOvr>
    <a:masterClrMapping/>
  </p:clrMapOvr>
  <p:transition spd="med">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319373507"/>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9713033"/>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1"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36309"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10614"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0"/>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17450228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563151139"/>
      </p:ext>
    </p:extLst>
  </p:cSld>
  <p:clrMapOvr>
    <a:masterClrMapping/>
  </p:clrMapOvr>
  <p:transition spd="slow">
    <p:push/>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0" cy="6857999"/>
          </a:xfrm>
          <a:prstGeom prst="rect">
            <a:avLst/>
          </a:prstGeom>
        </p:spPr>
      </p:pic>
      <p:pic>
        <p:nvPicPr>
          <p:cNvPr id="7" name="Picture 6" descr="VS_Purp526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5975" y="1886811"/>
            <a:ext cx="3154184" cy="883460"/>
          </a:xfrm>
          <a:prstGeom prst="rect">
            <a:avLst/>
          </a:prstGeom>
        </p:spPr>
      </p:pic>
      <p:sp>
        <p:nvSpPr>
          <p:cNvPr id="5" name="Text Placeholder 4"/>
          <p:cNvSpPr>
            <a:spLocks noGrp="1"/>
          </p:cNvSpPr>
          <p:nvPr>
            <p:ph type="body" sz="quarter" idx="12" hasCustomPrompt="1"/>
          </p:nvPr>
        </p:nvSpPr>
        <p:spPr>
          <a:xfrm>
            <a:off x="271106" y="5491379"/>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9927693" y="6308981"/>
            <a:ext cx="1229852" cy="345606"/>
          </a:xfrm>
          <a:prstGeom prst="rect">
            <a:avLst/>
          </a:prstGeom>
        </p:spPr>
      </p:pic>
    </p:spTree>
    <p:extLst>
      <p:ext uri="{BB962C8B-B14F-4D97-AF65-F5344CB8AC3E}">
        <p14:creationId xmlns:p14="http://schemas.microsoft.com/office/powerpoint/2010/main" val="3527649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pPr>
              <a:defRPr/>
            </a:pPr>
            <a:r>
              <a:rPr lang="da-DK" smtClean="0"/>
              <a:t>Microsoft Confidential</a:t>
            </a:r>
            <a:endParaRPr lang="da-DK" dirty="0"/>
          </a:p>
        </p:txBody>
      </p:sp>
      <p:sp>
        <p:nvSpPr>
          <p:cNvPr id="4" name="Slide Number Placeholder 3"/>
          <p:cNvSpPr>
            <a:spLocks noGrp="1"/>
          </p:cNvSpPr>
          <p:nvPr>
            <p:ph type="sldNum" sz="quarter" idx="11"/>
          </p:nvPr>
        </p:nvSpPr>
        <p:spPr/>
        <p:txBody>
          <a:bodyPr/>
          <a:lstStyle/>
          <a:p>
            <a:pPr defTabSz="914056">
              <a:defRPr/>
            </a:pPr>
            <a:fld id="{27258FFF-F925-446B-8502-81C933981705}" type="slidenum">
              <a:rPr lang="en-US" smtClean="0">
                <a:ea typeface="MS PGothic" panose="020B0600070205080204" pitchFamily="34" charset="-128"/>
              </a:rPr>
              <a:pPr defTabSz="914056">
                <a:defRPr/>
              </a:pPr>
              <a:t>‹#›</a:t>
            </a:fld>
            <a:endParaRPr lang="en-US" dirty="0">
              <a:ea typeface="MS PGothic" panose="020B0600070205080204" pitchFamily="34" charset="-128"/>
            </a:endParaRPr>
          </a:p>
        </p:txBody>
      </p:sp>
    </p:spTree>
    <p:extLst>
      <p:ext uri="{BB962C8B-B14F-4D97-AF65-F5344CB8AC3E}">
        <p14:creationId xmlns:p14="http://schemas.microsoft.com/office/powerpoint/2010/main" val="780024537"/>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p>
            <a:pPr>
              <a:defRPr/>
            </a:pPr>
            <a:r>
              <a:rPr lang="da-DK" smtClean="0"/>
              <a:t>Microsoft Confidential</a:t>
            </a:r>
            <a:endParaRPr lang="da-DK"/>
          </a:p>
        </p:txBody>
      </p:sp>
      <p:sp>
        <p:nvSpPr>
          <p:cNvPr id="4" name="Slide Number Placeholder 3"/>
          <p:cNvSpPr>
            <a:spLocks noGrp="1"/>
          </p:cNvSpPr>
          <p:nvPr>
            <p:ph type="sldNum" sz="quarter" idx="11"/>
          </p:nvPr>
        </p:nvSpPr>
        <p:spPr/>
        <p:txBody>
          <a:bodyPr/>
          <a:lstStyle/>
          <a:p>
            <a:pPr defTabSz="913341" fontAlgn="base">
              <a:spcBef>
                <a:spcPct val="0"/>
              </a:spcBef>
              <a:spcAft>
                <a:spcPct val="0"/>
              </a:spcAft>
              <a:defRPr/>
            </a:pPr>
            <a:fld id="{83758903-653A-7442-ACA2-36E6579F0BEB}" type="slidenum">
              <a:rPr lang="en-US" smtClean="0">
                <a:ea typeface="ＭＳ Ｐゴシック" charset="0"/>
              </a:rPr>
              <a:pPr defTabSz="913341" fontAlgn="base">
                <a:spcBef>
                  <a:spcPct val="0"/>
                </a:spcBef>
                <a:spcAft>
                  <a:spcPct val="0"/>
                </a:spcAft>
                <a:defRPr/>
              </a:pPr>
              <a:t>‹#›</a:t>
            </a:fld>
            <a:endParaRPr lang="en-US">
              <a:ea typeface="ＭＳ Ｐゴシック" charset="0"/>
            </a:endParaRPr>
          </a:p>
        </p:txBody>
      </p:sp>
      <p:sp>
        <p:nvSpPr>
          <p:cNvPr id="6" name="Content Placeholder 5"/>
          <p:cNvSpPr>
            <a:spLocks noGrp="1"/>
          </p:cNvSpPr>
          <p:nvPr>
            <p:ph sz="quarter" idx="12"/>
          </p:nvPr>
        </p:nvSpPr>
        <p:spPr>
          <a:xfrm>
            <a:off x="269239" y="1295020"/>
            <a:ext cx="11653523" cy="495749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3273775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1"/>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854"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4" y="6171617"/>
            <a:ext cx="4482123"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r" defTabSz="913675"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S PGothic" panose="020B0600070205080204" pitchFamily="34" charset="-128"/>
                <a:cs typeface="Segoe UI" pitchFamily="34" charset="0"/>
              </a:rPr>
              <a:t>© </a:t>
            </a:r>
            <a:r>
              <a:rPr kumimoji="0" lang="en-US" sz="686" b="0" i="0" u="none" strike="noStrike" kern="1200" cap="none" spc="0" normalizeH="0" baseline="0" noProof="0" dirty="0" smtClean="0">
                <a:ln>
                  <a:noFill/>
                </a:ln>
                <a:gradFill>
                  <a:gsLst>
                    <a:gs pos="12389">
                      <a:srgbClr val="FFFFFF"/>
                    </a:gs>
                    <a:gs pos="54000">
                      <a:srgbClr val="FFFFFF"/>
                    </a:gs>
                  </a:gsLst>
                  <a:lin ang="5400000" scaled="0"/>
                </a:gradFill>
                <a:effectLst/>
                <a:uLnTx/>
                <a:uFillTx/>
                <a:latin typeface="Segoe UI"/>
                <a:ea typeface="MS PGothic" panose="020B0600070205080204" pitchFamily="34" charset="-128"/>
                <a:cs typeface="Segoe UI" pitchFamily="34" charset="0"/>
              </a:rPr>
              <a:t>2015 </a:t>
            </a: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S PGothic" panose="020B0600070205080204" pitchFamily="34" charset="-128"/>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29"/>
            <a:ext cx="3227129" cy="687975"/>
          </a:xfrm>
          <a:prstGeom prst="rect">
            <a:avLst/>
          </a:prstGeom>
        </p:spPr>
      </p:pic>
    </p:spTree>
    <p:extLst>
      <p:ext uri="{BB962C8B-B14F-4D97-AF65-F5344CB8AC3E}">
        <p14:creationId xmlns:p14="http://schemas.microsoft.com/office/powerpoint/2010/main" val="25574973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26768841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Yammer hashtag</a:t>
            </a:r>
            <a:endParaRPr lang="en-US" dirty="0"/>
          </a:p>
        </p:txBody>
      </p:sp>
    </p:spTree>
    <p:extLst>
      <p:ext uri="{BB962C8B-B14F-4D97-AF65-F5344CB8AC3E}">
        <p14:creationId xmlns:p14="http://schemas.microsoft.com/office/powerpoint/2010/main" val="2523905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Yammer hashtag</a:t>
            </a:r>
            <a:endParaRPr lang="en-US" dirty="0"/>
          </a:p>
        </p:txBody>
      </p:sp>
    </p:spTree>
    <p:extLst>
      <p:ext uri="{BB962C8B-B14F-4D97-AF65-F5344CB8AC3E}">
        <p14:creationId xmlns:p14="http://schemas.microsoft.com/office/powerpoint/2010/main" val="353454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2270274755"/>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55611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7" y="3015596"/>
            <a:ext cx="12192434" cy="3227867"/>
          </a:xfrm>
          <a:prstGeom prst="rect">
            <a:avLst/>
          </a:prstGeom>
        </p:spPr>
      </p:pic>
    </p:spTree>
    <p:extLst>
      <p:ext uri="{BB962C8B-B14F-4D97-AF65-F5344CB8AC3E}">
        <p14:creationId xmlns:p14="http://schemas.microsoft.com/office/powerpoint/2010/main" val="185628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970244837"/>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5875415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77304451"/>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457862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063339177"/>
      </p:ext>
    </p:extLst>
  </p:cSld>
  <p:clrMapOvr>
    <a:masterClrMapping/>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00528244"/>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560295524"/>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530803802"/>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264989916"/>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573233669"/>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43471194"/>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19854192"/>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4422079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092309420"/>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93589429"/>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522135609"/>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375769095"/>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00325401"/>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968920063"/>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068763370"/>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7007187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9923501"/>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350160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7999"/>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873184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381070"/>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da-DK"/>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da-DK"/>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723D5F-08DD-4D62-A357-4EC35B1DB542}" type="datetimeFigureOut">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27-02-2016</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872528-A6F0-469F-8B9E-E02B7C909D4D}" type="slidenum">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7750107"/>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723D5F-08DD-4D62-A357-4EC35B1DB542}" type="datetimeFigureOut">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27-02-2016</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872528-A6F0-469F-8B9E-E02B7C909D4D}" type="slidenum">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0537055"/>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da-DK"/>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723D5F-08DD-4D62-A357-4EC35B1DB542}" type="datetimeFigureOut">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27-02-2016</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872528-A6F0-469F-8B9E-E02B7C909D4D}" type="slidenum">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405765"/>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723D5F-08DD-4D62-A357-4EC35B1DB542}" type="datetimeFigureOut">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27-02-2016</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872528-A6F0-469F-8B9E-E02B7C909D4D}" type="slidenum">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9204302"/>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da-DK"/>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723D5F-08DD-4D62-A357-4EC35B1DB542}" type="datetimeFigureOut">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27-02-2016</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872528-A6F0-469F-8B9E-E02B7C909D4D}" type="slidenum">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7780678"/>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723D5F-08DD-4D62-A357-4EC35B1DB542}" type="datetimeFigureOut">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27-02-2016</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872528-A6F0-469F-8B9E-E02B7C909D4D}" type="slidenum">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6259793"/>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723D5F-08DD-4D62-A357-4EC35B1DB542}" type="datetimeFigureOut">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27-02-2016</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872528-A6F0-469F-8B9E-E02B7C909D4D}" type="slidenum">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5195594"/>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da-DK"/>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723D5F-08DD-4D62-A357-4EC35B1DB542}" type="datetimeFigureOut">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27-02-2016</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872528-A6F0-469F-8B9E-E02B7C909D4D}" type="slidenum">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6989995"/>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da-DK"/>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723D5F-08DD-4D62-A357-4EC35B1DB542}" type="datetimeFigureOut">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27-02-2016</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872528-A6F0-469F-8B9E-E02B7C909D4D}" type="slidenum">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33153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83357" cy="6858000"/>
          </a:xfrm>
          <a:prstGeom prst="rect">
            <a:avLst/>
          </a:prstGeom>
        </p:spPr>
      </p:pic>
      <p:sp>
        <p:nvSpPr>
          <p:cNvPr id="2" name="Title 1"/>
          <p:cNvSpPr>
            <a:spLocks noGrp="1"/>
          </p:cNvSpPr>
          <p:nvPr>
            <p:ph type="title" hasCustomPrompt="1"/>
          </p:nvPr>
        </p:nvSpPr>
        <p:spPr>
          <a:xfrm>
            <a:off x="269239" y="268965"/>
            <a:ext cx="4653096" cy="440104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19639628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a-DK"/>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723D5F-08DD-4D62-A357-4EC35B1DB542}" type="datetimeFigureOut">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27-02-2016</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872528-A6F0-469F-8B9E-E02B7C909D4D}" type="slidenum">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793973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da-DK"/>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9723D5F-08DD-4D62-A357-4EC35B1DB542}" type="datetimeFigureOut">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27-02-2016</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872528-A6F0-469F-8B9E-E02B7C909D4D}" type="slidenum">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142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5863"/>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Announcing</a:t>
            </a:r>
            <a:endParaRPr lang="en-US" dirty="0"/>
          </a:p>
        </p:txBody>
      </p:sp>
    </p:spTree>
    <p:extLst>
      <p:ext uri="{BB962C8B-B14F-4D97-AF65-F5344CB8AC3E}">
        <p14:creationId xmlns:p14="http://schemas.microsoft.com/office/powerpoint/2010/main" val="10135521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83357" cy="6858000"/>
          </a:xfrm>
          <a:prstGeom prst="rect">
            <a:avLst/>
          </a:prstGeom>
        </p:spPr>
      </p:pic>
      <p:sp>
        <p:nvSpPr>
          <p:cNvPr id="2" name="Title 1"/>
          <p:cNvSpPr>
            <a:spLocks noGrp="1"/>
          </p:cNvSpPr>
          <p:nvPr>
            <p:ph type="title" hasCustomPrompt="1"/>
          </p:nvPr>
        </p:nvSpPr>
        <p:spPr>
          <a:xfrm>
            <a:off x="269239" y="268966"/>
            <a:ext cx="7171399"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18811607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accent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2515209"/>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12279"/>
          </a:xfrm>
        </p:spPr>
        <p:txBody>
          <a:bodyPr/>
          <a:lstStyle>
            <a:lvl1pPr marL="0" indent="0">
              <a:buNone/>
              <a:defRPr>
                <a:solidFill>
                  <a:schemeClr val="tx2"/>
                </a:solidFill>
              </a:defRPr>
            </a:lvl1pPr>
            <a:lvl2pPr marL="0" indent="0">
              <a:buFontTx/>
              <a:buNone/>
              <a:defRPr sz="1961"/>
            </a:lvl2pPr>
            <a:lvl3pPr marL="224031" indent="0">
              <a:buNone/>
              <a:defRPr/>
            </a:lvl3pPr>
            <a:lvl4pPr marL="448061" indent="0">
              <a:buNone/>
              <a:defRPr/>
            </a:lvl4pPr>
            <a:lvl5pPr marL="672092"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0879755"/>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115481182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solidFill>
                  <a:schemeClr val="accent2"/>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8722615"/>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80"/>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91251536"/>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accent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rgbClr val="68217A"/>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5587857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142" indent="0">
              <a:buNone/>
              <a:tabLst/>
              <a:defRPr sz="1961"/>
            </a:lvl3pPr>
            <a:lvl4pPr marL="451172" indent="0">
              <a:buNone/>
              <a:defRPr/>
            </a:lvl4pPr>
            <a:lvl5pPr marL="67209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4188474"/>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5" indent="-281595">
              <a:spcBef>
                <a:spcPts val="1200"/>
              </a:spcBef>
              <a:buClr>
                <a:schemeClr val="tx1"/>
              </a:buClr>
              <a:buFont typeface="Arial" pitchFamily="34" charset="0"/>
              <a:buChar char="•"/>
              <a:defRPr sz="3529">
                <a:solidFill>
                  <a:srgbClr val="68217A"/>
                </a:soli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9"/>
            <a:ext cx="5378548" cy="2486578"/>
          </a:xfrm>
        </p:spPr>
        <p:txBody>
          <a:bodyPr wrap="square">
            <a:spAutoFit/>
          </a:bodyPr>
          <a:lstStyle>
            <a:lvl1pPr marL="281595" indent="-281595">
              <a:spcBef>
                <a:spcPts val="1200"/>
              </a:spcBef>
              <a:buClr>
                <a:schemeClr val="tx1"/>
              </a:buClr>
              <a:buFont typeface="Arial" pitchFamily="34" charset="0"/>
              <a:buChar char="•"/>
              <a:defRPr sz="3529">
                <a:solidFill>
                  <a:srgbClr val="68217A"/>
                </a:soli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113465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595" indent="-281595">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7" y="1189179"/>
            <a:ext cx="5378548" cy="2486578"/>
          </a:xfrm>
        </p:spPr>
        <p:txBody>
          <a:bodyPr wrap="square">
            <a:spAutoFit/>
          </a:bodyPr>
          <a:lstStyle>
            <a:lvl1pPr marL="281595" indent="-281595">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549" indent="-228534">
              <a:defRPr sz="2353"/>
            </a:lvl2pPr>
            <a:lvl3pPr marL="685602" indent="-165053">
              <a:tabLst/>
              <a:defRPr sz="1961"/>
            </a:lvl3pPr>
            <a:lvl4pPr marL="863349" indent="-177749">
              <a:defRPr/>
            </a:lvl4pPr>
            <a:lvl5pPr marL="1028401" indent="-165053">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6416402"/>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242" y="2082615"/>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3"/>
          <p:cNvSpPr>
            <a:spLocks noGrp="1"/>
          </p:cNvSpPr>
          <p:nvPr>
            <p:ph type="body" sz="quarter" idx="11"/>
          </p:nvPr>
        </p:nvSpPr>
        <p:spPr>
          <a:xfrm>
            <a:off x="6094582" y="2082615"/>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1">
                <a:solidFill>
                  <a:srgbClr val="FFFFFF"/>
                </a:solidFill>
              </a:defRPr>
            </a:lvl1pPr>
            <a:lvl2pPr marL="0" indent="0">
              <a:spcBef>
                <a:spcPts val="1059"/>
              </a:spcBef>
              <a:buNone/>
              <a:defRPr sz="1961">
                <a:solidFill>
                  <a:srgbClr val="FFFFFF"/>
                </a:solidFill>
              </a:defRPr>
            </a:lvl2pPr>
            <a:lvl3pPr marL="227142" indent="0">
              <a:buNone/>
              <a:tabLst/>
              <a:defRPr sz="1961">
                <a:solidFill>
                  <a:srgbClr val="FFFFFF"/>
                </a:solidFill>
              </a:defRPr>
            </a:lvl3pPr>
            <a:lvl4pPr marL="451172" indent="0">
              <a:buNone/>
              <a:defRPr>
                <a:solidFill>
                  <a:srgbClr val="FFFFFF"/>
                </a:solidFill>
              </a:defRPr>
            </a:lvl4pPr>
            <a:lvl5pPr marL="672092" indent="0">
              <a:buNone/>
              <a:tabLst/>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129603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3520903"/>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1"/>
            <a:ext cx="7837954" cy="727645"/>
          </a:xfrm>
        </p:spPr>
        <p:txBody>
          <a:bodyPr/>
          <a:lstStyle/>
          <a:p>
            <a:r>
              <a:rPr lang="en-US" smtClean="0"/>
              <a:t>Click icon to add picture</a:t>
            </a:r>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103074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0664861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638600" y="298255"/>
            <a:ext cx="5289112"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40666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2" y="2082616"/>
            <a:ext cx="11653523" cy="1326724"/>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8447302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5" y="2082615"/>
            <a:ext cx="388151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0"/>
          </p:nvPr>
        </p:nvSpPr>
        <p:spPr>
          <a:xfrm>
            <a:off x="269242" y="2082616"/>
            <a:ext cx="7171399" cy="2988969"/>
          </a:xfrm>
        </p:spPr>
        <p:txBody>
          <a:bodyPr wrap="square">
            <a:spAutoFit/>
          </a:bodyPr>
          <a:lstStyle>
            <a:lvl1pPr marL="0" indent="0">
              <a:spcBef>
                <a:spcPts val="1200"/>
              </a:spcBef>
              <a:buClr>
                <a:schemeClr val="tx1"/>
              </a:buClr>
              <a:buFont typeface="Wingdings" pitchFamily="2" charset="2"/>
              <a:buNone/>
              <a:defRPr sz="5294">
                <a:solidFill>
                  <a:schemeClr val="tx1"/>
                </a:solidFill>
              </a:defRPr>
            </a:lvl1pPr>
            <a:lvl2pPr marL="0" indent="0">
              <a:spcBef>
                <a:spcPts val="1059"/>
              </a:spcBef>
              <a:buNone/>
              <a:defRPr sz="1961">
                <a:solidFill>
                  <a:schemeClr val="tx1"/>
                </a:solidFill>
              </a:defRPr>
            </a:lvl2pPr>
            <a:lvl3pPr marL="227142" indent="0">
              <a:buNone/>
              <a:tabLst/>
              <a:defRPr sz="1961">
                <a:solidFill>
                  <a:schemeClr val="tx1"/>
                </a:solidFill>
              </a:defRPr>
            </a:lvl3pPr>
            <a:lvl4pPr marL="451172" indent="0">
              <a:buNone/>
              <a:defRPr>
                <a:solidFill>
                  <a:schemeClr val="tx1"/>
                </a:solidFill>
              </a:defRPr>
            </a:lvl4pPr>
            <a:lvl5pPr marL="672092" indent="0">
              <a:buNone/>
              <a:tabLst/>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303305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4" y="1189176"/>
            <a:ext cx="5378548" cy="2988969"/>
          </a:xfrm>
        </p:spPr>
        <p:txBody>
          <a:bodyPr wrap="square">
            <a:spAutoFit/>
          </a:bodyPr>
          <a:lstStyle>
            <a:lvl1pPr marL="0" indent="0">
              <a:spcBef>
                <a:spcPts val="1200"/>
              </a:spcBef>
              <a:buClr>
                <a:schemeClr val="tx1"/>
              </a:buClr>
              <a:buFont typeface="Wingdings" pitchFamily="2" charset="2"/>
              <a:buNone/>
              <a:defRPr sz="5294">
                <a:solidFill>
                  <a:schemeClr val="accent2"/>
                </a:solidFill>
              </a:defRPr>
            </a:lvl1pPr>
            <a:lvl2pPr marL="0" indent="0">
              <a:spcBef>
                <a:spcPts val="1059"/>
              </a:spcBef>
              <a:buNone/>
              <a:defRPr sz="1961"/>
            </a:lvl2pPr>
            <a:lvl3pPr marL="227142" indent="0">
              <a:buNone/>
              <a:tabLst/>
              <a:defRPr sz="1961"/>
            </a:lvl3pPr>
            <a:lvl4pPr marL="451172" indent="0">
              <a:buNone/>
              <a:defRPr/>
            </a:lvl4pPr>
            <a:lvl5pPr marL="672092"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3"/>
          <p:cNvSpPr>
            <a:spLocks noGrp="1"/>
          </p:cNvSpPr>
          <p:nvPr>
            <p:ph type="body" sz="quarter" idx="11"/>
          </p:nvPr>
        </p:nvSpPr>
        <p:spPr>
          <a:xfrm>
            <a:off x="6541100" y="1176725"/>
            <a:ext cx="2644453"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1">
                <a:solidFill>
                  <a:schemeClr val="tx1"/>
                </a:solidFill>
              </a:defRPr>
            </a:lvl1pPr>
            <a:lvl2pPr marL="0" indent="0">
              <a:spcBef>
                <a:spcPts val="1059"/>
              </a:spcBef>
              <a:buNone/>
              <a:defRPr sz="1961">
                <a:solidFill>
                  <a:schemeClr val="tx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smtClean="0"/>
              <a:t>Click to edit Master text styles</a:t>
            </a:r>
          </a:p>
          <a:p>
            <a:pPr lvl="1"/>
            <a:r>
              <a:rPr lang="en-US" smtClean="0"/>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smtClean="0"/>
              <a:t>Click to edit Master text styles</a:t>
            </a:r>
          </a:p>
          <a:p>
            <a:pPr lvl="1"/>
            <a:r>
              <a:rPr lang="en-US" smtClean="0"/>
              <a:t>Second level</a:t>
            </a:r>
          </a:p>
        </p:txBody>
      </p:sp>
      <p:sp>
        <p:nvSpPr>
          <p:cNvPr id="8" name="Text Placeholder 3"/>
          <p:cNvSpPr>
            <a:spLocks noGrp="1"/>
          </p:cNvSpPr>
          <p:nvPr>
            <p:ph type="body" sz="quarter" idx="13"/>
          </p:nvPr>
        </p:nvSpPr>
        <p:spPr>
          <a:xfrm>
            <a:off x="6541100" y="3867937"/>
            <a:ext cx="2644453"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smtClean="0"/>
              <a:t>Click to edit Master text styles</a:t>
            </a:r>
          </a:p>
          <a:p>
            <a:pPr lvl="1"/>
            <a:r>
              <a:rPr lang="en-US" smtClean="0"/>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1">
                <a:solidFill>
                  <a:schemeClr val="bg1"/>
                </a:solidFill>
              </a:defRPr>
            </a:lvl1pPr>
            <a:lvl2pPr marL="0" indent="0">
              <a:spcBef>
                <a:spcPts val="1059"/>
              </a:spcBef>
              <a:buNone/>
              <a:defRPr sz="1961">
                <a:solidFill>
                  <a:schemeClr val="bg1"/>
                </a:solidFill>
              </a:defRPr>
            </a:lvl2pPr>
            <a:lvl3pPr marL="227142" indent="0">
              <a:buNone/>
              <a:tabLst/>
              <a:defRPr sz="1961">
                <a:solidFill>
                  <a:schemeClr val="bg1"/>
                </a:solidFill>
              </a:defRPr>
            </a:lvl3pPr>
            <a:lvl4pPr marL="451172" indent="0">
              <a:buNone/>
              <a:defRPr>
                <a:solidFill>
                  <a:schemeClr val="bg1"/>
                </a:solidFill>
              </a:defRPr>
            </a:lvl4pPr>
            <a:lvl5pPr marL="672092" indent="0">
              <a:buNone/>
              <a:tabLst/>
              <a:defRPr>
                <a:solidFill>
                  <a:schemeClr val="bg1"/>
                </a:soli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95743214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2244469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02146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796217"/>
          </a:xfrm>
          <a:noFill/>
        </p:spPr>
        <p:txBody>
          <a:bodyPr tIns="91413" bIns="91413" anchor="t" anchorCtr="0"/>
          <a:lstStyle>
            <a:lvl1pPr>
              <a:defRPr sz="8627" spc="-98"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28475978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36709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10541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5068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207238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23" y="2907733"/>
            <a:ext cx="12191377" cy="3582366"/>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8663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marL="0" marR="0" lvl="0" indent="0" algn="ctr" defTabSz="913835"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5"/>
            <a:ext cx="11653522" cy="1983040"/>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6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2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82"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98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179883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07" indent="-28470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8" indent="-27537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82" indent="-28470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13" indent="-22403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45" indent="-22403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9182388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4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319016" cy="1325563"/>
          </a:xfrm>
          <a:solidFill>
            <a:srgbClr val="00B294"/>
          </a:solidFill>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Tree>
    <p:extLst>
      <p:ext uri="{BB962C8B-B14F-4D97-AF65-F5344CB8AC3E}">
        <p14:creationId xmlns:p14="http://schemas.microsoft.com/office/powerpoint/2010/main" val="214039930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8"/>
            <a:ext cx="8579886" cy="1460779"/>
          </a:xfrm>
          <a:prstGeom prst="rect">
            <a:avLst/>
          </a:prstGeom>
        </p:spPr>
        <p:txBody>
          <a:bodyPr lIns="137160" tIns="137160" rIns="137160" bIns="137160" anchor="b" anchorCtr="0">
            <a:normAutofit/>
          </a:bodyPr>
          <a:lstStyle>
            <a:lvl1pPr marL="0" indent="0" algn="l" defTabSz="913877"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6956" indent="0" algn="ctr">
              <a:buNone/>
              <a:defRPr>
                <a:solidFill>
                  <a:schemeClr val="tx1">
                    <a:tint val="75000"/>
                  </a:schemeClr>
                </a:solidFill>
              </a:defRPr>
            </a:lvl2pPr>
            <a:lvl3pPr marL="913912" indent="0" algn="ctr">
              <a:buNone/>
              <a:defRPr>
                <a:solidFill>
                  <a:schemeClr val="tx1">
                    <a:tint val="75000"/>
                  </a:schemeClr>
                </a:solidFill>
              </a:defRPr>
            </a:lvl3pPr>
            <a:lvl4pPr marL="1370870" indent="0" algn="ctr">
              <a:buNone/>
              <a:defRPr>
                <a:solidFill>
                  <a:schemeClr val="tx1">
                    <a:tint val="75000"/>
                  </a:schemeClr>
                </a:solidFill>
              </a:defRPr>
            </a:lvl4pPr>
            <a:lvl5pPr marL="1827827" indent="0" algn="ctr">
              <a:buNone/>
              <a:defRPr>
                <a:solidFill>
                  <a:schemeClr val="tx1">
                    <a:tint val="75000"/>
                  </a:schemeClr>
                </a:solidFill>
              </a:defRPr>
            </a:lvl5pPr>
            <a:lvl6pPr marL="2284783" indent="0" algn="ctr">
              <a:buNone/>
              <a:defRPr>
                <a:solidFill>
                  <a:schemeClr val="tx1">
                    <a:tint val="75000"/>
                  </a:schemeClr>
                </a:solidFill>
              </a:defRPr>
            </a:lvl6pPr>
            <a:lvl7pPr marL="2741740" indent="0" algn="ctr">
              <a:buNone/>
              <a:defRPr>
                <a:solidFill>
                  <a:schemeClr val="tx1">
                    <a:tint val="75000"/>
                  </a:schemeClr>
                </a:solidFill>
              </a:defRPr>
            </a:lvl7pPr>
            <a:lvl8pPr marL="3198696" indent="0" algn="ctr">
              <a:buNone/>
              <a:defRPr>
                <a:solidFill>
                  <a:schemeClr val="tx1">
                    <a:tint val="75000"/>
                  </a:schemeClr>
                </a:solidFill>
              </a:defRPr>
            </a:lvl8pPr>
            <a:lvl9pPr marL="3655656" indent="0" algn="ctr">
              <a:buNone/>
              <a:defRPr>
                <a:solidFill>
                  <a:schemeClr val="tx1">
                    <a:tint val="75000"/>
                  </a:schemeClr>
                </a:solidFill>
              </a:defRPr>
            </a:lvl9pPr>
          </a:lstStyle>
          <a:p>
            <a:r>
              <a:rPr lang="en-US" dirty="0" smtClean="0"/>
              <a:t>Click to edit Master subtitle style</a:t>
            </a:r>
            <a:endParaRPr lang="en-US" dirty="0"/>
          </a:p>
        </p:txBody>
      </p:sp>
      <p:sp>
        <p:nvSpPr>
          <p:cNvPr id="10" name="Title 1"/>
          <p:cNvSpPr>
            <a:spLocks noGrp="1"/>
          </p:cNvSpPr>
          <p:nvPr>
            <p:ph type="ctrTitle" hasCustomPrompt="1"/>
          </p:nvPr>
        </p:nvSpPr>
        <p:spPr>
          <a:xfrm>
            <a:off x="193271" y="2415642"/>
            <a:ext cx="8579886" cy="2603307"/>
          </a:xfrm>
          <a:prstGeom prst="rect">
            <a:avLst/>
          </a:prstGeom>
          <a:solidFill>
            <a:srgbClr val="7FBA00"/>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dirty="0" smtClean="0"/>
              <a:t>Course title style</a:t>
            </a:r>
            <a:endParaRPr lang="en-US" dirty="0"/>
          </a:p>
        </p:txBody>
      </p:sp>
      <p:sp>
        <p:nvSpPr>
          <p:cNvPr id="8" name="top right small rectangle"/>
          <p:cNvSpPr/>
          <p:nvPr userDrawn="1"/>
        </p:nvSpPr>
        <p:spPr bwMode="auto">
          <a:xfrm>
            <a:off x="8902493"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41" tIns="137141" rIns="137141" bIns="137141" numCol="1" rtlCol="0" anchor="b" anchorCtr="0" compatLnSpc="1">
            <a:prstTxWarp prst="textNoShape">
              <a:avLst/>
            </a:prstTxWarp>
          </a:bodyPr>
          <a:lstStyle/>
          <a:p>
            <a:pPr defTabSz="913612" fontAlgn="base">
              <a:spcBef>
                <a:spcPct val="0"/>
              </a:spcBef>
              <a:spcAft>
                <a:spcPct val="0"/>
              </a:spcAft>
            </a:pPr>
            <a:endParaRPr lang="en-US" sz="200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800" y="4630992"/>
            <a:ext cx="1131688" cy="334740"/>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85570560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353245" cy="1344828"/>
          </a:xfrm>
          <a:prstGeom prst="rect">
            <a:avLst/>
          </a:prstGeom>
        </p:spPr>
      </p:pic>
    </p:spTree>
    <p:extLst>
      <p:ext uri="{BB962C8B-B14F-4D97-AF65-F5344CB8AC3E}">
        <p14:creationId xmlns:p14="http://schemas.microsoft.com/office/powerpoint/2010/main" val="194532946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9ED7"/>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623"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7051232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a:t>
            </a:r>
            <a:endParaRPr lang="en-US" dirty="0"/>
          </a:p>
        </p:txBody>
      </p:sp>
    </p:spTree>
    <p:extLst>
      <p:ext uri="{BB962C8B-B14F-4D97-AF65-F5344CB8AC3E}">
        <p14:creationId xmlns:p14="http://schemas.microsoft.com/office/powerpoint/2010/main" val="128019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369612570"/>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638600" y="298255"/>
            <a:ext cx="5289112"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503732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23" y="2907733"/>
            <a:ext cx="12191377" cy="3582366"/>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84092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13796154"/>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185892144"/>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59420723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505050">
                        <a:alpha val="50000"/>
                      </a:srgbClr>
                    </a:gs>
                    <a:gs pos="86000">
                      <a:srgbClr val="505050">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454276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1592101"/>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42696172"/>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76008137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688291369"/>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357128708"/>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988387634"/>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993017771"/>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10353703"/>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smtClean="0"/>
              <a:t>Click to edit Master title style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082623255"/>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835305380"/>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70794074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75016500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384359119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08986499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73075891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891719307"/>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18374913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609829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smtClean="0">
                <a:ln>
                  <a:noFill/>
                </a:ln>
                <a:gradFill>
                  <a:gsLst>
                    <a:gs pos="0">
                      <a:srgbClr val="505050">
                        <a:alpha val="50000"/>
                      </a:srgbClr>
                    </a:gs>
                    <a:gs pos="86000">
                      <a:srgbClr val="505050">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33556720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83357" cy="6858000"/>
          </a:xfrm>
          <a:prstGeom prst="rect">
            <a:avLst/>
          </a:prstGeom>
        </p:spPr>
      </p:pic>
      <p:sp>
        <p:nvSpPr>
          <p:cNvPr id="2" name="Title 1"/>
          <p:cNvSpPr>
            <a:spLocks noGrp="1"/>
          </p:cNvSpPr>
          <p:nvPr>
            <p:ph type="title" hasCustomPrompt="1"/>
          </p:nvPr>
        </p:nvSpPr>
        <p:spPr>
          <a:xfrm>
            <a:off x="269239" y="268965"/>
            <a:ext cx="4653096" cy="4401047"/>
          </a:xfrm>
          <a:noFill/>
        </p:spPr>
        <p:txBody>
          <a:bodyPr tIns="91413" bIns="91413" anchor="t" anchorCtr="0"/>
          <a:lstStyle>
            <a:lvl1pPr>
              <a:defRPr sz="8627" spc="-98"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31611286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9558266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spTree>
    <p:extLst>
      <p:ext uri="{BB962C8B-B14F-4D97-AF65-F5344CB8AC3E}">
        <p14:creationId xmlns:p14="http://schemas.microsoft.com/office/powerpoint/2010/main" val="3218414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5915945"/>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781036822"/>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314793212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400440033"/>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29756672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smtClean="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84491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288064822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26" Type="http://schemas.openxmlformats.org/officeDocument/2006/relationships/slideLayout" Target="../slideLayouts/slideLayout291.xml"/><Relationship Id="rId3" Type="http://schemas.openxmlformats.org/officeDocument/2006/relationships/slideLayout" Target="../slideLayouts/slideLayout268.xml"/><Relationship Id="rId21" Type="http://schemas.openxmlformats.org/officeDocument/2006/relationships/slideLayout" Target="../slideLayouts/slideLayout286.xml"/><Relationship Id="rId34" Type="http://schemas.openxmlformats.org/officeDocument/2006/relationships/slideLayout" Target="../slideLayouts/slideLayout299.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slideLayout" Target="../slideLayouts/slideLayout290.xml"/><Relationship Id="rId33" Type="http://schemas.openxmlformats.org/officeDocument/2006/relationships/slideLayout" Target="../slideLayouts/slideLayout298.xml"/><Relationship Id="rId38" Type="http://schemas.openxmlformats.org/officeDocument/2006/relationships/image" Target="../media/image1.png"/><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slideLayout" Target="../slideLayouts/slideLayout285.xml"/><Relationship Id="rId29" Type="http://schemas.openxmlformats.org/officeDocument/2006/relationships/slideLayout" Target="../slideLayouts/slideLayout294.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24" Type="http://schemas.openxmlformats.org/officeDocument/2006/relationships/slideLayout" Target="../slideLayouts/slideLayout289.xml"/><Relationship Id="rId32" Type="http://schemas.openxmlformats.org/officeDocument/2006/relationships/slideLayout" Target="../slideLayouts/slideLayout297.xml"/><Relationship Id="rId37" Type="http://schemas.openxmlformats.org/officeDocument/2006/relationships/theme" Target="../theme/theme10.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28" Type="http://schemas.openxmlformats.org/officeDocument/2006/relationships/slideLayout" Target="../slideLayouts/slideLayout293.xml"/><Relationship Id="rId36" Type="http://schemas.openxmlformats.org/officeDocument/2006/relationships/slideLayout" Target="../slideLayouts/slideLayout301.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31" Type="http://schemas.openxmlformats.org/officeDocument/2006/relationships/slideLayout" Target="../slideLayouts/slideLayout296.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 Id="rId27" Type="http://schemas.openxmlformats.org/officeDocument/2006/relationships/slideLayout" Target="../slideLayouts/slideLayout292.xml"/><Relationship Id="rId30" Type="http://schemas.openxmlformats.org/officeDocument/2006/relationships/slideLayout" Target="../slideLayouts/slideLayout295.xml"/><Relationship Id="rId35" Type="http://schemas.openxmlformats.org/officeDocument/2006/relationships/slideLayout" Target="../slideLayouts/slideLayout30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09.xml"/><Relationship Id="rId3" Type="http://schemas.openxmlformats.org/officeDocument/2006/relationships/slideLayout" Target="../slideLayouts/slideLayout304.xml"/><Relationship Id="rId7" Type="http://schemas.openxmlformats.org/officeDocument/2006/relationships/slideLayout" Target="../slideLayouts/slideLayout308.xml"/><Relationship Id="rId12" Type="http://schemas.openxmlformats.org/officeDocument/2006/relationships/theme" Target="../theme/theme11.xml"/><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5" Type="http://schemas.openxmlformats.org/officeDocument/2006/relationships/slideLayout" Target="../slideLayouts/slideLayout306.xml"/><Relationship Id="rId10" Type="http://schemas.openxmlformats.org/officeDocument/2006/relationships/slideLayout" Target="../slideLayouts/slideLayout311.xml"/><Relationship Id="rId4" Type="http://schemas.openxmlformats.org/officeDocument/2006/relationships/slideLayout" Target="../slideLayouts/slideLayout305.xml"/><Relationship Id="rId9" Type="http://schemas.openxmlformats.org/officeDocument/2006/relationships/slideLayout" Target="../slideLayouts/slideLayout31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20.xml"/><Relationship Id="rId13" Type="http://schemas.openxmlformats.org/officeDocument/2006/relationships/slideLayout" Target="../slideLayouts/slideLayout325.xml"/><Relationship Id="rId18" Type="http://schemas.openxmlformats.org/officeDocument/2006/relationships/slideLayout" Target="../slideLayouts/slideLayout330.xml"/><Relationship Id="rId26" Type="http://schemas.openxmlformats.org/officeDocument/2006/relationships/slideLayout" Target="../slideLayouts/slideLayout338.xml"/><Relationship Id="rId3" Type="http://schemas.openxmlformats.org/officeDocument/2006/relationships/slideLayout" Target="../slideLayouts/slideLayout315.xml"/><Relationship Id="rId21" Type="http://schemas.openxmlformats.org/officeDocument/2006/relationships/slideLayout" Target="../slideLayouts/slideLayout333.xml"/><Relationship Id="rId7" Type="http://schemas.openxmlformats.org/officeDocument/2006/relationships/slideLayout" Target="../slideLayouts/slideLayout319.xml"/><Relationship Id="rId12" Type="http://schemas.openxmlformats.org/officeDocument/2006/relationships/slideLayout" Target="../slideLayouts/slideLayout324.xml"/><Relationship Id="rId17" Type="http://schemas.openxmlformats.org/officeDocument/2006/relationships/slideLayout" Target="../slideLayouts/slideLayout329.xml"/><Relationship Id="rId25" Type="http://schemas.openxmlformats.org/officeDocument/2006/relationships/slideLayout" Target="../slideLayouts/slideLayout337.xml"/><Relationship Id="rId2" Type="http://schemas.openxmlformats.org/officeDocument/2006/relationships/slideLayout" Target="../slideLayouts/slideLayout314.xml"/><Relationship Id="rId16" Type="http://schemas.openxmlformats.org/officeDocument/2006/relationships/slideLayout" Target="../slideLayouts/slideLayout328.xml"/><Relationship Id="rId20" Type="http://schemas.openxmlformats.org/officeDocument/2006/relationships/slideLayout" Target="../slideLayouts/slideLayout332.xml"/><Relationship Id="rId29" Type="http://schemas.openxmlformats.org/officeDocument/2006/relationships/theme" Target="../theme/theme12.xml"/><Relationship Id="rId1" Type="http://schemas.openxmlformats.org/officeDocument/2006/relationships/slideLayout" Target="../slideLayouts/slideLayout313.xml"/><Relationship Id="rId6" Type="http://schemas.openxmlformats.org/officeDocument/2006/relationships/slideLayout" Target="../slideLayouts/slideLayout318.xml"/><Relationship Id="rId11" Type="http://schemas.openxmlformats.org/officeDocument/2006/relationships/slideLayout" Target="../slideLayouts/slideLayout323.xml"/><Relationship Id="rId24" Type="http://schemas.openxmlformats.org/officeDocument/2006/relationships/slideLayout" Target="../slideLayouts/slideLayout336.xml"/><Relationship Id="rId5" Type="http://schemas.openxmlformats.org/officeDocument/2006/relationships/slideLayout" Target="../slideLayouts/slideLayout317.xml"/><Relationship Id="rId15" Type="http://schemas.openxmlformats.org/officeDocument/2006/relationships/slideLayout" Target="../slideLayouts/slideLayout327.xml"/><Relationship Id="rId23" Type="http://schemas.openxmlformats.org/officeDocument/2006/relationships/slideLayout" Target="../slideLayouts/slideLayout335.xml"/><Relationship Id="rId28" Type="http://schemas.openxmlformats.org/officeDocument/2006/relationships/slideLayout" Target="../slideLayouts/slideLayout340.xml"/><Relationship Id="rId10" Type="http://schemas.openxmlformats.org/officeDocument/2006/relationships/slideLayout" Target="../slideLayouts/slideLayout322.xml"/><Relationship Id="rId19" Type="http://schemas.openxmlformats.org/officeDocument/2006/relationships/slideLayout" Target="../slideLayouts/slideLayout331.xml"/><Relationship Id="rId4" Type="http://schemas.openxmlformats.org/officeDocument/2006/relationships/slideLayout" Target="../slideLayouts/slideLayout316.xml"/><Relationship Id="rId9" Type="http://schemas.openxmlformats.org/officeDocument/2006/relationships/slideLayout" Target="../slideLayouts/slideLayout321.xml"/><Relationship Id="rId14" Type="http://schemas.openxmlformats.org/officeDocument/2006/relationships/slideLayout" Target="../slideLayouts/slideLayout326.xml"/><Relationship Id="rId22" Type="http://schemas.openxmlformats.org/officeDocument/2006/relationships/slideLayout" Target="../slideLayouts/slideLayout334.xml"/><Relationship Id="rId27" Type="http://schemas.openxmlformats.org/officeDocument/2006/relationships/slideLayout" Target="../slideLayouts/slideLayout339.xml"/><Relationship Id="rId30"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48.xml"/><Relationship Id="rId3" Type="http://schemas.openxmlformats.org/officeDocument/2006/relationships/slideLayout" Target="../slideLayouts/slideLayout343.xml"/><Relationship Id="rId7" Type="http://schemas.openxmlformats.org/officeDocument/2006/relationships/slideLayout" Target="../slideLayouts/slideLayout347.xml"/><Relationship Id="rId12" Type="http://schemas.openxmlformats.org/officeDocument/2006/relationships/theme" Target="../theme/theme13.xml"/><Relationship Id="rId2" Type="http://schemas.openxmlformats.org/officeDocument/2006/relationships/slideLayout" Target="../slideLayouts/slideLayout342.xml"/><Relationship Id="rId1" Type="http://schemas.openxmlformats.org/officeDocument/2006/relationships/slideLayout" Target="../slideLayouts/slideLayout341.xml"/><Relationship Id="rId6" Type="http://schemas.openxmlformats.org/officeDocument/2006/relationships/slideLayout" Target="../slideLayouts/slideLayout346.xml"/><Relationship Id="rId11" Type="http://schemas.openxmlformats.org/officeDocument/2006/relationships/slideLayout" Target="../slideLayouts/slideLayout351.xml"/><Relationship Id="rId5" Type="http://schemas.openxmlformats.org/officeDocument/2006/relationships/slideLayout" Target="../slideLayouts/slideLayout345.xml"/><Relationship Id="rId10" Type="http://schemas.openxmlformats.org/officeDocument/2006/relationships/slideLayout" Target="../slideLayouts/slideLayout350.xml"/><Relationship Id="rId4" Type="http://schemas.openxmlformats.org/officeDocument/2006/relationships/slideLayout" Target="../slideLayouts/slideLayout344.xml"/><Relationship Id="rId9" Type="http://schemas.openxmlformats.org/officeDocument/2006/relationships/slideLayout" Target="../slideLayouts/slideLayout3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image" Target="../media/image1.png"/><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theme" Target="../theme/theme3.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theme" Target="../theme/theme4.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10" Type="http://schemas.openxmlformats.org/officeDocument/2006/relationships/slideLayout" Target="../slideLayouts/slideLayout100.xml"/><Relationship Id="rId19" Type="http://schemas.openxmlformats.org/officeDocument/2006/relationships/image" Target="../media/image1.png"/><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26" Type="http://schemas.openxmlformats.org/officeDocument/2006/relationships/slideLayout" Target="../slideLayouts/slideLayout133.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34" Type="http://schemas.openxmlformats.org/officeDocument/2006/relationships/slideLayout" Target="../slideLayouts/slideLayout141.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29" Type="http://schemas.openxmlformats.org/officeDocument/2006/relationships/slideLayout" Target="../slideLayouts/slideLayout1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31" Type="http://schemas.openxmlformats.org/officeDocument/2006/relationships/slideLayout" Target="../slideLayouts/slideLayout138.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9" Type="http://schemas.openxmlformats.org/officeDocument/2006/relationships/slideLayout" Target="../slideLayouts/slideLayout180.xml"/><Relationship Id="rId21" Type="http://schemas.openxmlformats.org/officeDocument/2006/relationships/slideLayout" Target="../slideLayouts/slideLayout162.xml"/><Relationship Id="rId34" Type="http://schemas.openxmlformats.org/officeDocument/2006/relationships/slideLayout" Target="../slideLayouts/slideLayout175.xml"/><Relationship Id="rId42" Type="http://schemas.openxmlformats.org/officeDocument/2006/relationships/slideLayout" Target="../slideLayouts/slideLayout183.xml"/><Relationship Id="rId47" Type="http://schemas.openxmlformats.org/officeDocument/2006/relationships/slideLayout" Target="../slideLayouts/slideLayout188.xml"/><Relationship Id="rId50" Type="http://schemas.openxmlformats.org/officeDocument/2006/relationships/slideLayout" Target="../slideLayouts/slideLayout191.xml"/><Relationship Id="rId55" Type="http://schemas.openxmlformats.org/officeDocument/2006/relationships/slideLayout" Target="../slideLayouts/slideLayout196.xml"/><Relationship Id="rId63" Type="http://schemas.openxmlformats.org/officeDocument/2006/relationships/slideLayout" Target="../slideLayouts/slideLayout204.xml"/><Relationship Id="rId68" Type="http://schemas.openxmlformats.org/officeDocument/2006/relationships/slideLayout" Target="../slideLayouts/slideLayout209.xml"/><Relationship Id="rId76" Type="http://schemas.openxmlformats.org/officeDocument/2006/relationships/slideLayout" Target="../slideLayouts/slideLayout217.xml"/><Relationship Id="rId7" Type="http://schemas.openxmlformats.org/officeDocument/2006/relationships/slideLayout" Target="../slideLayouts/slideLayout148.xml"/><Relationship Id="rId71" Type="http://schemas.openxmlformats.org/officeDocument/2006/relationships/slideLayout" Target="../slideLayouts/slideLayout212.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9" Type="http://schemas.openxmlformats.org/officeDocument/2006/relationships/slideLayout" Target="../slideLayouts/slideLayout170.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37" Type="http://schemas.openxmlformats.org/officeDocument/2006/relationships/slideLayout" Target="../slideLayouts/slideLayout178.xml"/><Relationship Id="rId40" Type="http://schemas.openxmlformats.org/officeDocument/2006/relationships/slideLayout" Target="../slideLayouts/slideLayout181.xml"/><Relationship Id="rId45" Type="http://schemas.openxmlformats.org/officeDocument/2006/relationships/slideLayout" Target="../slideLayouts/slideLayout186.xml"/><Relationship Id="rId53" Type="http://schemas.openxmlformats.org/officeDocument/2006/relationships/slideLayout" Target="../slideLayouts/slideLayout194.xml"/><Relationship Id="rId58" Type="http://schemas.openxmlformats.org/officeDocument/2006/relationships/slideLayout" Target="../slideLayouts/slideLayout199.xml"/><Relationship Id="rId66" Type="http://schemas.openxmlformats.org/officeDocument/2006/relationships/slideLayout" Target="../slideLayouts/slideLayout207.xml"/><Relationship Id="rId74" Type="http://schemas.openxmlformats.org/officeDocument/2006/relationships/slideLayout" Target="../slideLayouts/slideLayout215.xml"/><Relationship Id="rId79" Type="http://schemas.openxmlformats.org/officeDocument/2006/relationships/theme" Target="../theme/theme6.xml"/><Relationship Id="rId5" Type="http://schemas.openxmlformats.org/officeDocument/2006/relationships/slideLayout" Target="../slideLayouts/slideLayout146.xml"/><Relationship Id="rId61" Type="http://schemas.openxmlformats.org/officeDocument/2006/relationships/slideLayout" Target="../slideLayouts/slideLayout202.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4" Type="http://schemas.openxmlformats.org/officeDocument/2006/relationships/slideLayout" Target="../slideLayouts/slideLayout185.xml"/><Relationship Id="rId52" Type="http://schemas.openxmlformats.org/officeDocument/2006/relationships/slideLayout" Target="../slideLayouts/slideLayout193.xml"/><Relationship Id="rId60" Type="http://schemas.openxmlformats.org/officeDocument/2006/relationships/slideLayout" Target="../slideLayouts/slideLayout201.xml"/><Relationship Id="rId65" Type="http://schemas.openxmlformats.org/officeDocument/2006/relationships/slideLayout" Target="../slideLayouts/slideLayout206.xml"/><Relationship Id="rId73" Type="http://schemas.openxmlformats.org/officeDocument/2006/relationships/slideLayout" Target="../slideLayouts/slideLayout214.xml"/><Relationship Id="rId78" Type="http://schemas.openxmlformats.org/officeDocument/2006/relationships/slideLayout" Target="../slideLayouts/slideLayout219.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35" Type="http://schemas.openxmlformats.org/officeDocument/2006/relationships/slideLayout" Target="../slideLayouts/slideLayout176.xml"/><Relationship Id="rId43" Type="http://schemas.openxmlformats.org/officeDocument/2006/relationships/slideLayout" Target="../slideLayouts/slideLayout184.xml"/><Relationship Id="rId48" Type="http://schemas.openxmlformats.org/officeDocument/2006/relationships/slideLayout" Target="../slideLayouts/slideLayout189.xml"/><Relationship Id="rId56" Type="http://schemas.openxmlformats.org/officeDocument/2006/relationships/slideLayout" Target="../slideLayouts/slideLayout197.xml"/><Relationship Id="rId64" Type="http://schemas.openxmlformats.org/officeDocument/2006/relationships/slideLayout" Target="../slideLayouts/slideLayout205.xml"/><Relationship Id="rId69" Type="http://schemas.openxmlformats.org/officeDocument/2006/relationships/slideLayout" Target="../slideLayouts/slideLayout210.xml"/><Relationship Id="rId77" Type="http://schemas.openxmlformats.org/officeDocument/2006/relationships/slideLayout" Target="../slideLayouts/slideLayout218.xml"/><Relationship Id="rId8" Type="http://schemas.openxmlformats.org/officeDocument/2006/relationships/slideLayout" Target="../slideLayouts/slideLayout149.xml"/><Relationship Id="rId51" Type="http://schemas.openxmlformats.org/officeDocument/2006/relationships/slideLayout" Target="../slideLayouts/slideLayout192.xml"/><Relationship Id="rId72" Type="http://schemas.openxmlformats.org/officeDocument/2006/relationships/slideLayout" Target="../slideLayouts/slideLayout213.xml"/><Relationship Id="rId3" Type="http://schemas.openxmlformats.org/officeDocument/2006/relationships/slideLayout" Target="../slideLayouts/slideLayout144.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38" Type="http://schemas.openxmlformats.org/officeDocument/2006/relationships/slideLayout" Target="../slideLayouts/slideLayout179.xml"/><Relationship Id="rId46" Type="http://schemas.openxmlformats.org/officeDocument/2006/relationships/slideLayout" Target="../slideLayouts/slideLayout187.xml"/><Relationship Id="rId59" Type="http://schemas.openxmlformats.org/officeDocument/2006/relationships/slideLayout" Target="../slideLayouts/slideLayout200.xml"/><Relationship Id="rId67" Type="http://schemas.openxmlformats.org/officeDocument/2006/relationships/slideLayout" Target="../slideLayouts/slideLayout208.xml"/><Relationship Id="rId20" Type="http://schemas.openxmlformats.org/officeDocument/2006/relationships/slideLayout" Target="../slideLayouts/slideLayout161.xml"/><Relationship Id="rId41" Type="http://schemas.openxmlformats.org/officeDocument/2006/relationships/slideLayout" Target="../slideLayouts/slideLayout182.xml"/><Relationship Id="rId54" Type="http://schemas.openxmlformats.org/officeDocument/2006/relationships/slideLayout" Target="../slideLayouts/slideLayout195.xml"/><Relationship Id="rId62" Type="http://schemas.openxmlformats.org/officeDocument/2006/relationships/slideLayout" Target="../slideLayouts/slideLayout203.xml"/><Relationship Id="rId70" Type="http://schemas.openxmlformats.org/officeDocument/2006/relationships/slideLayout" Target="../slideLayouts/slideLayout211.xml"/><Relationship Id="rId75" Type="http://schemas.openxmlformats.org/officeDocument/2006/relationships/slideLayout" Target="../slideLayouts/slideLayout216.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36" Type="http://schemas.openxmlformats.org/officeDocument/2006/relationships/slideLayout" Target="../slideLayouts/slideLayout177.xml"/><Relationship Id="rId49" Type="http://schemas.openxmlformats.org/officeDocument/2006/relationships/slideLayout" Target="../slideLayouts/slideLayout190.xml"/><Relationship Id="rId57" Type="http://schemas.openxmlformats.org/officeDocument/2006/relationships/slideLayout" Target="../slideLayouts/slideLayout1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3" Type="http://schemas.openxmlformats.org/officeDocument/2006/relationships/slideLayout" Target="../slideLayouts/slideLayout222.xml"/><Relationship Id="rId21" Type="http://schemas.openxmlformats.org/officeDocument/2006/relationships/slideLayout" Target="../slideLayouts/slideLayout240.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slideLayout" Target="../slideLayouts/slideLayout239.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24" Type="http://schemas.openxmlformats.org/officeDocument/2006/relationships/image" Target="../media/image42.png"/><Relationship Id="rId5" Type="http://schemas.openxmlformats.org/officeDocument/2006/relationships/slideLayout" Target="../slideLayouts/slideLayout224.xml"/><Relationship Id="rId15" Type="http://schemas.openxmlformats.org/officeDocument/2006/relationships/slideLayout" Target="../slideLayouts/slideLayout234.xml"/><Relationship Id="rId23" Type="http://schemas.openxmlformats.org/officeDocument/2006/relationships/theme" Target="../theme/theme7.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slideLayout" Target="../slideLayouts/slideLayout24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49.xml"/><Relationship Id="rId3" Type="http://schemas.openxmlformats.org/officeDocument/2006/relationships/slideLayout" Target="../slideLayouts/slideLayout244.xml"/><Relationship Id="rId7" Type="http://schemas.openxmlformats.org/officeDocument/2006/relationships/slideLayout" Target="../slideLayouts/slideLayout248.xml"/><Relationship Id="rId12" Type="http://schemas.openxmlformats.org/officeDocument/2006/relationships/theme" Target="../theme/theme8.xml"/><Relationship Id="rId2" Type="http://schemas.openxmlformats.org/officeDocument/2006/relationships/slideLayout" Target="../slideLayouts/slideLayout243.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5" Type="http://schemas.openxmlformats.org/officeDocument/2006/relationships/slideLayout" Target="../slideLayouts/slideLayout246.xml"/><Relationship Id="rId10" Type="http://schemas.openxmlformats.org/officeDocument/2006/relationships/slideLayout" Target="../slideLayouts/slideLayout251.xml"/><Relationship Id="rId4" Type="http://schemas.openxmlformats.org/officeDocument/2006/relationships/slideLayout" Target="../slideLayouts/slideLayout245.xml"/><Relationship Id="rId9" Type="http://schemas.openxmlformats.org/officeDocument/2006/relationships/slideLayout" Target="../slideLayouts/slideLayout25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3" Type="http://schemas.openxmlformats.org/officeDocument/2006/relationships/slideLayout" Target="../slideLayouts/slideLayout255.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2" Type="http://schemas.openxmlformats.org/officeDocument/2006/relationships/slideLayout" Target="../slideLayouts/slideLayout254.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5" Type="http://schemas.openxmlformats.org/officeDocument/2006/relationships/image" Target="../media/image1.png"/><Relationship Id="rId10" Type="http://schemas.openxmlformats.org/officeDocument/2006/relationships/slideLayout" Target="../slideLayouts/slideLayout262.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9"/>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2040623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673121619"/>
      </p:ext>
    </p:extLst>
  </p:cSld>
  <p:clrMap bg1="dk1" tx1="lt1" bg2="dk2"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7" r:id="rId34"/>
    <p:sldLayoutId id="2147483968" r:id="rId35"/>
    <p:sldLayoutId id="2147483969" r:id="rId36"/>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4" y="289516"/>
            <a:ext cx="11655078"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1027" name="Text Placeholder 3"/>
          <p:cNvSpPr>
            <a:spLocks noGrp="1"/>
          </p:cNvSpPr>
          <p:nvPr>
            <p:ph type="body" idx="1"/>
          </p:nvPr>
        </p:nvSpPr>
        <p:spPr bwMode="auto">
          <a:xfrm>
            <a:off x="269243" y="1189181"/>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6"/>
            <a:ext cx="3859607" cy="133860"/>
          </a:xfrm>
          <a:prstGeom prst="rect">
            <a:avLst/>
          </a:prstGeom>
        </p:spPr>
        <p:txBody>
          <a:bodyPr vert="horz" lIns="0" tIns="0" rIns="91440" bIns="0" rtlCol="0" anchor="ctr"/>
          <a:lstStyle>
            <a:lvl1pPr marL="0" algn="l" defTabSz="91420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lang="da-DK" smtClean="0"/>
              <a:t>Microsoft Confidential</a:t>
            </a:r>
            <a:endParaRPr lang="da-DK"/>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341" fontAlgn="base">
              <a:spcBef>
                <a:spcPct val="0"/>
              </a:spcBef>
              <a:spcAft>
                <a:spcPct val="0"/>
              </a:spcAft>
              <a:defRPr/>
            </a:pPr>
            <a:fld id="{83758903-653A-7442-ACA2-36E6579F0BEB}" type="slidenum">
              <a:rPr lang="en-US" smtClean="0">
                <a:ea typeface="ＭＳ Ｐゴシック" charset="0"/>
              </a:rPr>
              <a:pPr defTabSz="913341"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812867843"/>
      </p:ext>
    </p:extLst>
  </p:cSld>
  <p:clrMap bg1="lt1" tx1="dk1" bg2="lt2" tx2="dk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Lst>
  <p:transition>
    <p:fade/>
  </p:transition>
  <p:timing>
    <p:tnLst>
      <p:par>
        <p:cTn id="1" dur="indefinite" restart="never" nodeType="tmRoot"/>
      </p:par>
    </p:tnLst>
  </p:timing>
  <p:txStyles>
    <p:titleStyle>
      <a:lvl1pPr algn="l" defTabSz="913341" rtl="0" eaLnBrk="0" fontAlgn="base" hangingPunct="0">
        <a:lnSpc>
          <a:spcPct val="90000"/>
        </a:lnSpc>
        <a:spcBef>
          <a:spcPct val="0"/>
        </a:spcBef>
        <a:spcAft>
          <a:spcPct val="0"/>
        </a:spcAft>
        <a:defRPr lang="en-US" sz="5293" kern="1200" spc="-100" dirty="0">
          <a:ln w="3175">
            <a:noFill/>
          </a:ln>
          <a:solidFill>
            <a:schemeClr val="tx2"/>
          </a:solidFill>
          <a:latin typeface="+mj-lt"/>
          <a:ea typeface="ＭＳ Ｐゴシック" charset="0"/>
          <a:cs typeface="Segoe UI" pitchFamily="34" charset="0"/>
        </a:defRPr>
      </a:lvl1pPr>
      <a:lvl2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41"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12"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25"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36"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50" algn="l" defTabSz="913341"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4" indent="-336084" algn="l" defTabSz="913341"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8" indent="-236503" algn="l" defTabSz="913341"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97" indent="-224057" algn="l" defTabSz="913341"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53"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309" indent="-224057" algn="l" defTabSz="913341"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56"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58"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59"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62" indent="-228551" algn="l" defTabSz="91420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02" rtl="0" eaLnBrk="1" latinLnBrk="0" hangingPunct="1">
        <a:defRPr sz="1765" kern="1200">
          <a:solidFill>
            <a:schemeClr val="tx1"/>
          </a:solidFill>
          <a:latin typeface="+mn-lt"/>
          <a:ea typeface="+mn-ea"/>
          <a:cs typeface="+mn-cs"/>
        </a:defRPr>
      </a:lvl1pPr>
      <a:lvl2pPr marL="457101" algn="l" defTabSz="914202" rtl="0" eaLnBrk="1" latinLnBrk="0" hangingPunct="1">
        <a:defRPr sz="1765" kern="1200">
          <a:solidFill>
            <a:schemeClr val="tx1"/>
          </a:solidFill>
          <a:latin typeface="+mn-lt"/>
          <a:ea typeface="+mn-ea"/>
          <a:cs typeface="+mn-cs"/>
        </a:defRPr>
      </a:lvl2pPr>
      <a:lvl3pPr marL="914202" algn="l" defTabSz="914202" rtl="0" eaLnBrk="1" latinLnBrk="0" hangingPunct="1">
        <a:defRPr sz="1765" kern="1200">
          <a:solidFill>
            <a:schemeClr val="tx1"/>
          </a:solidFill>
          <a:latin typeface="+mn-lt"/>
          <a:ea typeface="+mn-ea"/>
          <a:cs typeface="+mn-cs"/>
        </a:defRPr>
      </a:lvl3pPr>
      <a:lvl4pPr marL="1371303" algn="l" defTabSz="914202" rtl="0" eaLnBrk="1" latinLnBrk="0" hangingPunct="1">
        <a:defRPr sz="1765" kern="1200">
          <a:solidFill>
            <a:schemeClr val="tx1"/>
          </a:solidFill>
          <a:latin typeface="+mn-lt"/>
          <a:ea typeface="+mn-ea"/>
          <a:cs typeface="+mn-cs"/>
        </a:defRPr>
      </a:lvl4pPr>
      <a:lvl5pPr marL="1828405" algn="l" defTabSz="914202" rtl="0" eaLnBrk="1" latinLnBrk="0" hangingPunct="1">
        <a:defRPr sz="1765" kern="1200">
          <a:solidFill>
            <a:schemeClr val="tx1"/>
          </a:solidFill>
          <a:latin typeface="+mn-lt"/>
          <a:ea typeface="+mn-ea"/>
          <a:cs typeface="+mn-cs"/>
        </a:defRPr>
      </a:lvl5pPr>
      <a:lvl6pPr marL="2285507" algn="l" defTabSz="914202" rtl="0" eaLnBrk="1" latinLnBrk="0" hangingPunct="1">
        <a:defRPr sz="1765" kern="1200">
          <a:solidFill>
            <a:schemeClr val="tx1"/>
          </a:solidFill>
          <a:latin typeface="+mn-lt"/>
          <a:ea typeface="+mn-ea"/>
          <a:cs typeface="+mn-cs"/>
        </a:defRPr>
      </a:lvl6pPr>
      <a:lvl7pPr marL="2742607" algn="l" defTabSz="914202" rtl="0" eaLnBrk="1" latinLnBrk="0" hangingPunct="1">
        <a:defRPr sz="1765" kern="1200">
          <a:solidFill>
            <a:schemeClr val="tx1"/>
          </a:solidFill>
          <a:latin typeface="+mn-lt"/>
          <a:ea typeface="+mn-ea"/>
          <a:cs typeface="+mn-cs"/>
        </a:defRPr>
      </a:lvl7pPr>
      <a:lvl8pPr marL="3199708" algn="l" defTabSz="914202" rtl="0" eaLnBrk="1" latinLnBrk="0" hangingPunct="1">
        <a:defRPr sz="1765" kern="1200">
          <a:solidFill>
            <a:schemeClr val="tx1"/>
          </a:solidFill>
          <a:latin typeface="+mn-lt"/>
          <a:ea typeface="+mn-ea"/>
          <a:cs typeface="+mn-cs"/>
        </a:defRPr>
      </a:lvl8pPr>
      <a:lvl9pPr marL="3656811" algn="l" defTabSz="91420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0"/>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171772933"/>
      </p:ext>
    </p:extLst>
  </p:cSld>
  <p:clrMap bg1="dk1" tx1="lt1" bg2="dk2" tx2="lt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 id="2147483995" r:id="rId12"/>
    <p:sldLayoutId id="2147483996" r:id="rId13"/>
    <p:sldLayoutId id="2147483997" r:id="rId14"/>
    <p:sldLayoutId id="2147483998" r:id="rId15"/>
    <p:sldLayoutId id="2147483999" r:id="rId16"/>
    <p:sldLayoutId id="2147484000" r:id="rId17"/>
    <p:sldLayoutId id="2147484001" r:id="rId18"/>
    <p:sldLayoutId id="2147484002" r:id="rId19"/>
    <p:sldLayoutId id="2147484003" r:id="rId20"/>
    <p:sldLayoutId id="2147484004" r:id="rId21"/>
    <p:sldLayoutId id="2147484005" r:id="rId22"/>
    <p:sldLayoutId id="2147484006" r:id="rId23"/>
    <p:sldLayoutId id="2147484007" r:id="rId24"/>
    <p:sldLayoutId id="2147484008" r:id="rId25"/>
    <p:sldLayoutId id="2147484009" r:id="rId26"/>
    <p:sldLayoutId id="2147484010" r:id="rId27"/>
    <p:sldLayoutId id="2147484011" r:id="rId28"/>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da-DK"/>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a-DK"/>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9723D5F-08DD-4D62-A357-4EC35B1DB542}" type="datetimeFigureOut">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27-02-2016</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8872528-A6F0-469F-8B9E-E02B7C909D4D}" type="slidenum">
              <a:rPr kumimoji="0" lang="da-DK"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da-DK"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192949"/>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4"/>
            <a:ext cx="11655840" cy="899665"/>
          </a:xfrm>
          <a:prstGeom prst="rect">
            <a:avLst/>
          </a:prstGeom>
        </p:spPr>
        <p:txBody>
          <a:bodyPr vert="horz" wrap="square" lIns="146260" tIns="91413" rIns="146260" bIns="91413"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81"/>
            <a:ext cx="11653521" cy="2079990"/>
          </a:xfrm>
          <a:prstGeom prst="rect">
            <a:avLst/>
          </a:prstGeom>
        </p:spPr>
        <p:txBody>
          <a:bodyPr vert="horz" wrap="square" lIns="146260" tIns="91413" rIns="146260" bIns="91413"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3996986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883" r:id="rId35"/>
    <p:sldLayoutId id="2147484024" r:id="rId36"/>
  </p:sldLayoutIdLst>
  <p:transition>
    <p:fade/>
  </p:transition>
  <p:timing>
    <p:tnLst>
      <p:par>
        <p:cTn id="1" dur="indefinite" restart="never" nodeType="tmRoot"/>
      </p:par>
    </p:tnLst>
  </p:timing>
  <p:txStyles>
    <p:titleStyle>
      <a:lvl1pPr algn="l" defTabSz="914098"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09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524" marR="0" indent="-236477" algn="l" defTabSz="91409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138"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67"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77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6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1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9"/>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4253309472"/>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 id="2147483749" r:id="rId26"/>
    <p:sldLayoutId id="2147483750" r:id="rId2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242661880"/>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4"/>
            <a:ext cx="11655840" cy="899665"/>
          </a:xfrm>
          <a:prstGeom prst="rect">
            <a:avLst/>
          </a:prstGeom>
        </p:spPr>
        <p:txBody>
          <a:bodyPr vert="horz" wrap="square" lIns="146260" tIns="91413" rIns="146260" bIns="91413"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81"/>
            <a:ext cx="11653521" cy="2079990"/>
          </a:xfrm>
          <a:prstGeom prst="rect">
            <a:avLst/>
          </a:prstGeom>
        </p:spPr>
        <p:txBody>
          <a:bodyPr vert="horz" wrap="square" lIns="146260" tIns="91413" rIns="146260" bIns="91413"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963706"/>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 id="2147483785" r:id="rId16"/>
    <p:sldLayoutId id="2147483786" r:id="rId17"/>
    <p:sldLayoutId id="2147483787" r:id="rId18"/>
    <p:sldLayoutId id="2147483788" r:id="rId19"/>
    <p:sldLayoutId id="2147483789" r:id="rId20"/>
    <p:sldLayoutId id="2147483790" r:id="rId21"/>
    <p:sldLayoutId id="2147483791" r:id="rId22"/>
    <p:sldLayoutId id="2147483792" r:id="rId23"/>
    <p:sldLayoutId id="2147483793" r:id="rId24"/>
    <p:sldLayoutId id="2147483794" r:id="rId25"/>
    <p:sldLayoutId id="2147483795" r:id="rId26"/>
    <p:sldLayoutId id="2147483796" r:id="rId27"/>
    <p:sldLayoutId id="2147483797" r:id="rId28"/>
    <p:sldLayoutId id="2147483798" r:id="rId29"/>
    <p:sldLayoutId id="2147483799" r:id="rId30"/>
    <p:sldLayoutId id="2147483800" r:id="rId31"/>
    <p:sldLayoutId id="2147483801" r:id="rId32"/>
    <p:sldLayoutId id="2147483802" r:id="rId33"/>
    <p:sldLayoutId id="2147483803" r:id="rId34"/>
  </p:sldLayoutIdLst>
  <p:transition>
    <p:fade/>
  </p:transition>
  <p:timing>
    <p:tnLst>
      <p:par>
        <p:cTn id="1" dur="indefinite" restart="never" nodeType="tmRoot"/>
      </p:par>
    </p:tnLst>
  </p:timing>
  <p:txStyles>
    <p:titleStyle>
      <a:lvl1pPr algn="l" defTabSz="914098"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09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524" marR="0" indent="-236477" algn="l" defTabSz="91409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138"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67"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77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6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1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4"/>
            <a:ext cx="11655840" cy="899665"/>
          </a:xfrm>
          <a:prstGeom prst="rect">
            <a:avLst/>
          </a:prstGeom>
        </p:spPr>
        <p:txBody>
          <a:bodyPr vert="horz" wrap="square" lIns="146260" tIns="91413" rIns="146260" bIns="91413"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69241" y="1189181"/>
            <a:ext cx="11653521" cy="2079990"/>
          </a:xfrm>
          <a:prstGeom prst="rect">
            <a:avLst/>
          </a:prstGeom>
        </p:spPr>
        <p:txBody>
          <a:bodyPr vert="horz" wrap="square" lIns="146260" tIns="91413" rIns="146260" bIns="9141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17944303"/>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 id="2147483839" r:id="rId35"/>
    <p:sldLayoutId id="2147483840" r:id="rId36"/>
    <p:sldLayoutId id="2147483841" r:id="rId37"/>
    <p:sldLayoutId id="2147483842" r:id="rId38"/>
    <p:sldLayoutId id="2147483843" r:id="rId39"/>
    <p:sldLayoutId id="2147483844" r:id="rId40"/>
    <p:sldLayoutId id="2147483845" r:id="rId41"/>
    <p:sldLayoutId id="2147483846" r:id="rId42"/>
    <p:sldLayoutId id="2147483847" r:id="rId43"/>
    <p:sldLayoutId id="2147483848" r:id="rId44"/>
    <p:sldLayoutId id="2147483849" r:id="rId45"/>
    <p:sldLayoutId id="2147483850" r:id="rId46"/>
    <p:sldLayoutId id="2147483851" r:id="rId47"/>
    <p:sldLayoutId id="2147483852" r:id="rId48"/>
    <p:sldLayoutId id="2147483853" r:id="rId49"/>
    <p:sldLayoutId id="2147483854" r:id="rId50"/>
    <p:sldLayoutId id="2147483855" r:id="rId51"/>
    <p:sldLayoutId id="2147483856" r:id="rId52"/>
    <p:sldLayoutId id="2147483857" r:id="rId53"/>
    <p:sldLayoutId id="2147483858" r:id="rId54"/>
    <p:sldLayoutId id="2147483859" r:id="rId55"/>
    <p:sldLayoutId id="2147483860" r:id="rId56"/>
    <p:sldLayoutId id="2147483861" r:id="rId57"/>
    <p:sldLayoutId id="2147483862" r:id="rId58"/>
    <p:sldLayoutId id="2147483863" r:id="rId59"/>
    <p:sldLayoutId id="2147483864" r:id="rId60"/>
    <p:sldLayoutId id="2147483865" r:id="rId61"/>
    <p:sldLayoutId id="2147483866" r:id="rId62"/>
    <p:sldLayoutId id="2147483867" r:id="rId63"/>
    <p:sldLayoutId id="2147483868" r:id="rId64"/>
    <p:sldLayoutId id="2147483869" r:id="rId65"/>
    <p:sldLayoutId id="2147483870" r:id="rId66"/>
    <p:sldLayoutId id="2147483871" r:id="rId67"/>
    <p:sldLayoutId id="2147483872" r:id="rId68"/>
    <p:sldLayoutId id="2147483873" r:id="rId69"/>
    <p:sldLayoutId id="2147483874" r:id="rId70"/>
    <p:sldLayoutId id="2147483875" r:id="rId71"/>
    <p:sldLayoutId id="2147483876" r:id="rId72"/>
    <p:sldLayoutId id="2147483877" r:id="rId73"/>
    <p:sldLayoutId id="2147483878" r:id="rId74"/>
    <p:sldLayoutId id="2147483879" r:id="rId75"/>
    <p:sldLayoutId id="2147483880" r:id="rId76"/>
    <p:sldLayoutId id="2147483881" r:id="rId77"/>
    <p:sldLayoutId id="2147483882" r:id="rId78"/>
  </p:sldLayoutIdLst>
  <p:transition>
    <p:fade/>
  </p:transition>
  <p:timing>
    <p:tnLst>
      <p:par>
        <p:cTn id="1" dur="indefinite" restart="never" nodeType="tmRoot"/>
      </p:par>
    </p:tnLst>
  </p:timing>
  <p:txStyles>
    <p:titleStyle>
      <a:lvl1pPr algn="l" defTabSz="914098"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7" marR="0" indent="-336047" algn="l" defTabSz="914098"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524" marR="0" indent="-236477" algn="l" defTabSz="91409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09"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138"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167" marR="0" indent="-224031" algn="l" defTabSz="91409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77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820"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86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919" indent="-228525" algn="l" defTabSz="91409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98" rtl="0" eaLnBrk="1" latinLnBrk="0" hangingPunct="1">
        <a:defRPr sz="1765" kern="1200">
          <a:solidFill>
            <a:schemeClr val="tx1"/>
          </a:solidFill>
          <a:latin typeface="+mn-lt"/>
          <a:ea typeface="+mn-ea"/>
          <a:cs typeface="+mn-cs"/>
        </a:defRPr>
      </a:lvl1pPr>
      <a:lvl2pPr marL="457050" algn="l" defTabSz="914098" rtl="0" eaLnBrk="1" latinLnBrk="0" hangingPunct="1">
        <a:defRPr sz="1765" kern="1200">
          <a:solidFill>
            <a:schemeClr val="tx1"/>
          </a:solidFill>
          <a:latin typeface="+mn-lt"/>
          <a:ea typeface="+mn-ea"/>
          <a:cs typeface="+mn-cs"/>
        </a:defRPr>
      </a:lvl2pPr>
      <a:lvl3pPr marL="914098" algn="l" defTabSz="914098" rtl="0" eaLnBrk="1" latinLnBrk="0" hangingPunct="1">
        <a:defRPr sz="1765" kern="1200">
          <a:solidFill>
            <a:schemeClr val="tx1"/>
          </a:solidFill>
          <a:latin typeface="+mn-lt"/>
          <a:ea typeface="+mn-ea"/>
          <a:cs typeface="+mn-cs"/>
        </a:defRPr>
      </a:lvl3pPr>
      <a:lvl4pPr marL="1371148" algn="l" defTabSz="914098" rtl="0" eaLnBrk="1" latinLnBrk="0" hangingPunct="1">
        <a:defRPr sz="1765" kern="1200">
          <a:solidFill>
            <a:schemeClr val="tx1"/>
          </a:solidFill>
          <a:latin typeface="+mn-lt"/>
          <a:ea typeface="+mn-ea"/>
          <a:cs typeface="+mn-cs"/>
        </a:defRPr>
      </a:lvl4pPr>
      <a:lvl5pPr marL="1828197" algn="l" defTabSz="914098" rtl="0" eaLnBrk="1" latinLnBrk="0" hangingPunct="1">
        <a:defRPr sz="1765" kern="1200">
          <a:solidFill>
            <a:schemeClr val="tx1"/>
          </a:solidFill>
          <a:latin typeface="+mn-lt"/>
          <a:ea typeface="+mn-ea"/>
          <a:cs typeface="+mn-cs"/>
        </a:defRPr>
      </a:lvl5pPr>
      <a:lvl6pPr marL="2285246" algn="l" defTabSz="914098" rtl="0" eaLnBrk="1" latinLnBrk="0" hangingPunct="1">
        <a:defRPr sz="1765" kern="1200">
          <a:solidFill>
            <a:schemeClr val="tx1"/>
          </a:solidFill>
          <a:latin typeface="+mn-lt"/>
          <a:ea typeface="+mn-ea"/>
          <a:cs typeface="+mn-cs"/>
        </a:defRPr>
      </a:lvl6pPr>
      <a:lvl7pPr marL="2742295" algn="l" defTabSz="914098" rtl="0" eaLnBrk="1" latinLnBrk="0" hangingPunct="1">
        <a:defRPr sz="1765" kern="1200">
          <a:solidFill>
            <a:schemeClr val="tx1"/>
          </a:solidFill>
          <a:latin typeface="+mn-lt"/>
          <a:ea typeface="+mn-ea"/>
          <a:cs typeface="+mn-cs"/>
        </a:defRPr>
      </a:lvl7pPr>
      <a:lvl8pPr marL="3199344" algn="l" defTabSz="914098" rtl="0" eaLnBrk="1" latinLnBrk="0" hangingPunct="1">
        <a:defRPr sz="1765" kern="1200">
          <a:solidFill>
            <a:schemeClr val="tx1"/>
          </a:solidFill>
          <a:latin typeface="+mn-lt"/>
          <a:ea typeface="+mn-ea"/>
          <a:cs typeface="+mn-cs"/>
        </a:defRPr>
      </a:lvl8pPr>
      <a:lvl9pPr marL="3656394" algn="l" defTabSz="914098"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4" cstate="print">
            <a:extLst>
              <a:ext uri="{28A0092B-C50C-407E-A947-70E740481C1C}">
                <a14:useLocalDpi xmlns:a14="http://schemas.microsoft.com/office/drawing/2010/main" val="0"/>
              </a:ext>
            </a:extLst>
          </a:blip>
          <a:srcRect r="3957" b="4063"/>
          <a:stretch/>
        </p:blipFill>
        <p:spPr>
          <a:xfrm>
            <a:off x="10948" y="973"/>
            <a:ext cx="12170106" cy="6857027"/>
          </a:xfrm>
          <a:prstGeom prst="rect">
            <a:avLst/>
          </a:prstGeom>
        </p:spPr>
      </p:pic>
      <p:sp>
        <p:nvSpPr>
          <p:cNvPr id="2" name="Title Placeholder 1"/>
          <p:cNvSpPr>
            <a:spLocks noGrp="1"/>
          </p:cNvSpPr>
          <p:nvPr>
            <p:ph type="title"/>
          </p:nvPr>
        </p:nvSpPr>
        <p:spPr>
          <a:xfrm>
            <a:off x="560799"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9"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60"/>
            <a:ext cx="2743200" cy="365125"/>
          </a:xfrm>
          <a:prstGeom prst="rect">
            <a:avLst/>
          </a:prstGeom>
        </p:spPr>
        <p:txBody>
          <a:bodyPr vert="horz" lIns="91440" tIns="45720" rIns="91440" bIns="45720" rtlCol="0" anchor="ctr"/>
          <a:lstStyle>
            <a:lvl1pPr algn="r">
              <a:defRPr sz="1999">
                <a:solidFill>
                  <a:srgbClr val="289FD7"/>
                </a:solidFill>
                <a:latin typeface="+mj-lt"/>
              </a:defRPr>
            </a:lvl1pPr>
          </a:lstStyle>
          <a:p>
            <a:pPr marL="0" marR="0" lvl="0" indent="0" algn="r" defTabSz="914126" rtl="0" eaLnBrk="1" fontAlgn="auto" latinLnBrk="0" hangingPunct="1">
              <a:lnSpc>
                <a:spcPct val="100000"/>
              </a:lnSpc>
              <a:spcBef>
                <a:spcPts val="0"/>
              </a:spcBef>
              <a:spcAft>
                <a:spcPts val="0"/>
              </a:spcAft>
              <a:buClrTx/>
              <a:buSzTx/>
              <a:buFontTx/>
              <a:buNone/>
              <a:tabLst/>
              <a:defRPr/>
            </a:pPr>
            <a:fld id="{0D099E2A-118A-4377-8F98-2DF40BCBA9FE}" type="slidenum">
              <a:rPr kumimoji="0" lang="en-US" sz="1999" b="0" i="0" u="none" strike="noStrike" kern="1200" cap="none" spc="0" normalizeH="0" baseline="0" noProof="0" smtClean="0">
                <a:ln>
                  <a:noFill/>
                </a:ln>
                <a:solidFill>
                  <a:srgbClr val="289FD7"/>
                </a:solidFill>
                <a:effectLst/>
                <a:uLnTx/>
                <a:uFillTx/>
                <a:latin typeface="Segoe UI Light"/>
                <a:ea typeface="+mn-ea"/>
                <a:cs typeface="+mn-cs"/>
              </a:rPr>
              <a:pPr marL="0" marR="0" lvl="0" indent="0" algn="r" defTabSz="914126" rtl="0" eaLnBrk="1" fontAlgn="auto" latinLnBrk="0" hangingPunct="1">
                <a:lnSpc>
                  <a:spcPct val="100000"/>
                </a:lnSpc>
                <a:spcBef>
                  <a:spcPts val="0"/>
                </a:spcBef>
                <a:spcAft>
                  <a:spcPts val="0"/>
                </a:spcAft>
                <a:buClrTx/>
                <a:buSzTx/>
                <a:buFontTx/>
                <a:buNone/>
                <a:tabLst/>
                <a:defRPr/>
              </a:pPr>
              <a:t>‹#›</a:t>
            </a:fld>
            <a:endParaRPr kumimoji="0" lang="en-US" sz="1999" b="0" i="0" u="none" strike="noStrike" kern="1200" cap="none" spc="0" normalizeH="0" baseline="0" noProof="0">
              <a:ln>
                <a:noFill/>
              </a:ln>
              <a:solidFill>
                <a:srgbClr val="289FD7"/>
              </a:solidFill>
              <a:effectLst/>
              <a:uLnTx/>
              <a:uFillTx/>
              <a:latin typeface="Segoe UI Light"/>
              <a:ea typeface="+mn-ea"/>
              <a:cs typeface="+mn-cs"/>
            </a:endParaRPr>
          </a:p>
        </p:txBody>
      </p:sp>
    </p:spTree>
    <p:extLst>
      <p:ext uri="{BB962C8B-B14F-4D97-AF65-F5344CB8AC3E}">
        <p14:creationId xmlns:p14="http://schemas.microsoft.com/office/powerpoint/2010/main" val="4134120457"/>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 id="2147483901" r:id="rId17"/>
    <p:sldLayoutId id="2147483902" r:id="rId18"/>
    <p:sldLayoutId id="2147483903" r:id="rId19"/>
    <p:sldLayoutId id="2147483904" r:id="rId20"/>
    <p:sldLayoutId id="2147483905" r:id="rId21"/>
    <p:sldLayoutId id="2147483906" r:id="rId22"/>
  </p:sldLayoutIdLst>
  <p:timing>
    <p:tnLst>
      <p:par>
        <p:cTn id="1" dur="indefinite" restart="never" nodeType="tmRoot"/>
      </p:par>
    </p:tnLst>
  </p:timing>
  <p:hf hdr="0" ftr="0" dt="0"/>
  <p:txStyles>
    <p:titleStyle>
      <a:lvl1pPr algn="l" defTabSz="914126" rtl="0" eaLnBrk="1" latinLnBrk="0" hangingPunct="1">
        <a:lnSpc>
          <a:spcPct val="90000"/>
        </a:lnSpc>
        <a:spcBef>
          <a:spcPct val="0"/>
        </a:spcBef>
        <a:buNone/>
        <a:defRPr sz="5398" kern="1200">
          <a:solidFill>
            <a:schemeClr val="bg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3599" kern="1200">
          <a:solidFill>
            <a:schemeClr val="bg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3199" kern="1200">
          <a:solidFill>
            <a:schemeClr val="bg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2799" kern="1200">
          <a:solidFill>
            <a:schemeClr val="bg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2399" kern="1200">
          <a:solidFill>
            <a:schemeClr val="bg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594828190"/>
      </p:ext>
    </p:extLst>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Lst>
  <p:timing>
    <p:tnLst>
      <p:par>
        <p:cTn id="1" dur="indefinite" restart="never" nodeType="tmRoot"/>
      </p:par>
    </p:tnLst>
  </p:timing>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1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518028253"/>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63.xml"/></Relationships>
</file>

<file path=ppt/slides/_rels/slide1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xml"/><Relationship Id="rId1" Type="http://schemas.openxmlformats.org/officeDocument/2006/relationships/slideLayout" Target="../slideLayouts/slideLayout338.xml"/><Relationship Id="rId6" Type="http://schemas.openxmlformats.org/officeDocument/2006/relationships/image" Target="../media/image127.png"/><Relationship Id="rId5" Type="http://schemas.openxmlformats.org/officeDocument/2006/relationships/image" Target="../media/image126.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8.xml"/></Relationships>
</file>

<file path=ppt/slides/_rels/slide1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47.xml"/></Relationships>
</file>

<file path=ppt/slides/_rels/slide1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9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8.xml"/></Relationships>
</file>

<file path=ppt/slides/_rels/slide15.xml.rels><?xml version="1.0" encoding="UTF-8" standalone="yes"?>
<Relationships xmlns="http://schemas.openxmlformats.org/package/2006/relationships"><Relationship Id="rId13" Type="http://schemas.openxmlformats.org/officeDocument/2006/relationships/image" Target="../media/image66.png"/><Relationship Id="rId18" Type="http://schemas.openxmlformats.org/officeDocument/2006/relationships/image" Target="../media/image87.png"/><Relationship Id="rId26" Type="http://schemas.openxmlformats.org/officeDocument/2006/relationships/image" Target="../media/image74.png"/><Relationship Id="rId39" Type="http://schemas.openxmlformats.org/officeDocument/2006/relationships/image" Target="../media/image52.png"/><Relationship Id="rId3" Type="http://schemas.openxmlformats.org/officeDocument/2006/relationships/image" Target="../media/image100.png"/><Relationship Id="rId21" Type="http://schemas.openxmlformats.org/officeDocument/2006/relationships/image" Target="../media/image90.png"/><Relationship Id="rId34" Type="http://schemas.openxmlformats.org/officeDocument/2006/relationships/image" Target="../media/image77.png"/><Relationship Id="rId42" Type="http://schemas.openxmlformats.org/officeDocument/2006/relationships/image" Target="../media/image97.png"/><Relationship Id="rId47" Type="http://schemas.openxmlformats.org/officeDocument/2006/relationships/image" Target="../media/image83.png"/><Relationship Id="rId50" Type="http://schemas.openxmlformats.org/officeDocument/2006/relationships/image" Target="../media/image86.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73.png"/><Relationship Id="rId33" Type="http://schemas.openxmlformats.org/officeDocument/2006/relationships/image" Target="../media/image76.png"/><Relationship Id="rId38" Type="http://schemas.openxmlformats.org/officeDocument/2006/relationships/image" Target="../media/image51.png"/><Relationship Id="rId46" Type="http://schemas.openxmlformats.org/officeDocument/2006/relationships/image" Target="../media/image82.png"/><Relationship Id="rId2" Type="http://schemas.openxmlformats.org/officeDocument/2006/relationships/notesSlide" Target="../notesSlides/notesSlide7.xml"/><Relationship Id="rId16" Type="http://schemas.openxmlformats.org/officeDocument/2006/relationships/image" Target="../media/image69.png"/><Relationship Id="rId20" Type="http://schemas.openxmlformats.org/officeDocument/2006/relationships/image" Target="../media/image89.png"/><Relationship Id="rId29" Type="http://schemas.openxmlformats.org/officeDocument/2006/relationships/image" Target="../media/image99.png"/><Relationship Id="rId41" Type="http://schemas.openxmlformats.org/officeDocument/2006/relationships/image" Target="../media/image50.png"/><Relationship Id="rId54" Type="http://schemas.openxmlformats.org/officeDocument/2006/relationships/image" Target="../media/image56.png"/><Relationship Id="rId1" Type="http://schemas.openxmlformats.org/officeDocument/2006/relationships/slideLayout" Target="../slideLayouts/slideLayout305.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image" Target="../media/image72.png"/><Relationship Id="rId32" Type="http://schemas.openxmlformats.org/officeDocument/2006/relationships/image" Target="../media/image75.png"/><Relationship Id="rId37" Type="http://schemas.openxmlformats.org/officeDocument/2006/relationships/image" Target="../media/image80.png"/><Relationship Id="rId40" Type="http://schemas.openxmlformats.org/officeDocument/2006/relationships/image" Target="../media/image49.png"/><Relationship Id="rId45" Type="http://schemas.openxmlformats.org/officeDocument/2006/relationships/image" Target="../media/image81.png"/><Relationship Id="rId53" Type="http://schemas.openxmlformats.org/officeDocument/2006/relationships/image" Target="../media/image55.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1.png"/><Relationship Id="rId28" Type="http://schemas.openxmlformats.org/officeDocument/2006/relationships/image" Target="../media/image94.png"/><Relationship Id="rId36" Type="http://schemas.openxmlformats.org/officeDocument/2006/relationships/image" Target="../media/image79.png"/><Relationship Id="rId49" Type="http://schemas.openxmlformats.org/officeDocument/2006/relationships/image" Target="../media/image85.png"/><Relationship Id="rId10" Type="http://schemas.openxmlformats.org/officeDocument/2006/relationships/image" Target="../media/image63.png"/><Relationship Id="rId19" Type="http://schemas.openxmlformats.org/officeDocument/2006/relationships/image" Target="../media/image88.png"/><Relationship Id="rId31" Type="http://schemas.openxmlformats.org/officeDocument/2006/relationships/image" Target="../media/image96.png"/><Relationship Id="rId44" Type="http://schemas.openxmlformats.org/officeDocument/2006/relationships/image" Target="../media/image98.png"/><Relationship Id="rId52" Type="http://schemas.openxmlformats.org/officeDocument/2006/relationships/image" Target="../media/image54.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91.png"/><Relationship Id="rId27" Type="http://schemas.openxmlformats.org/officeDocument/2006/relationships/image" Target="../media/image92.png"/><Relationship Id="rId30" Type="http://schemas.openxmlformats.org/officeDocument/2006/relationships/image" Target="../media/image95.png"/><Relationship Id="rId35" Type="http://schemas.openxmlformats.org/officeDocument/2006/relationships/image" Target="../media/image78.png"/><Relationship Id="rId43" Type="http://schemas.openxmlformats.org/officeDocument/2006/relationships/image" Target="../media/image53.png"/><Relationship Id="rId48" Type="http://schemas.openxmlformats.org/officeDocument/2006/relationships/image" Target="../media/image84.png"/><Relationship Id="rId8" Type="http://schemas.openxmlformats.org/officeDocument/2006/relationships/image" Target="../media/image61.png"/><Relationship Id="rId51" Type="http://schemas.openxmlformats.org/officeDocument/2006/relationships/image" Target="../media/image93.png"/></Relationships>
</file>

<file path=ppt/slides/_rels/slide16.xml.rels><?xml version="1.0" encoding="UTF-8" standalone="yes"?>
<Relationships xmlns="http://schemas.openxmlformats.org/package/2006/relationships"><Relationship Id="rId8" Type="http://schemas.microsoft.com/office/2007/relationships/hdphoto" Target="../media/hdphoto5.wdp"/><Relationship Id="rId13" Type="http://schemas.microsoft.com/office/2007/relationships/hdphoto" Target="../media/hdphoto7.wdp"/><Relationship Id="rId18" Type="http://schemas.openxmlformats.org/officeDocument/2006/relationships/image" Target="../media/image138.png"/><Relationship Id="rId26" Type="http://schemas.openxmlformats.org/officeDocument/2006/relationships/image" Target="../media/image145.png"/><Relationship Id="rId3" Type="http://schemas.openxmlformats.org/officeDocument/2006/relationships/image" Target="../media/image130.png"/><Relationship Id="rId21" Type="http://schemas.openxmlformats.org/officeDocument/2006/relationships/image" Target="../media/image140.png"/><Relationship Id="rId34" Type="http://schemas.openxmlformats.org/officeDocument/2006/relationships/image" Target="../media/image153.png"/><Relationship Id="rId7" Type="http://schemas.openxmlformats.org/officeDocument/2006/relationships/image" Target="../media/image132.png"/><Relationship Id="rId12" Type="http://schemas.openxmlformats.org/officeDocument/2006/relationships/image" Target="../media/image135.png"/><Relationship Id="rId17" Type="http://schemas.microsoft.com/office/2007/relationships/hdphoto" Target="../media/hdphoto9.wdp"/><Relationship Id="rId25" Type="http://schemas.openxmlformats.org/officeDocument/2006/relationships/image" Target="../media/image144.png"/><Relationship Id="rId33" Type="http://schemas.openxmlformats.org/officeDocument/2006/relationships/image" Target="../media/image152.png"/><Relationship Id="rId2" Type="http://schemas.openxmlformats.org/officeDocument/2006/relationships/notesSlide" Target="../notesSlides/notesSlide8.xml"/><Relationship Id="rId16" Type="http://schemas.openxmlformats.org/officeDocument/2006/relationships/image" Target="../media/image137.png"/><Relationship Id="rId20" Type="http://schemas.openxmlformats.org/officeDocument/2006/relationships/image" Target="../media/image139.png"/><Relationship Id="rId29" Type="http://schemas.openxmlformats.org/officeDocument/2006/relationships/image" Target="../media/image148.png"/><Relationship Id="rId1" Type="http://schemas.openxmlformats.org/officeDocument/2006/relationships/slideLayout" Target="../slideLayouts/slideLayout247.xml"/><Relationship Id="rId6" Type="http://schemas.microsoft.com/office/2007/relationships/hdphoto" Target="../media/hdphoto4.wdp"/><Relationship Id="rId11" Type="http://schemas.openxmlformats.org/officeDocument/2006/relationships/image" Target="../media/image134.emf"/><Relationship Id="rId24" Type="http://schemas.openxmlformats.org/officeDocument/2006/relationships/image" Target="../media/image143.emf"/><Relationship Id="rId32" Type="http://schemas.openxmlformats.org/officeDocument/2006/relationships/image" Target="../media/image151.png"/><Relationship Id="rId5" Type="http://schemas.openxmlformats.org/officeDocument/2006/relationships/image" Target="../media/image131.png"/><Relationship Id="rId15" Type="http://schemas.microsoft.com/office/2007/relationships/hdphoto" Target="../media/hdphoto8.wdp"/><Relationship Id="rId23" Type="http://schemas.openxmlformats.org/officeDocument/2006/relationships/image" Target="../media/image142.png"/><Relationship Id="rId28" Type="http://schemas.openxmlformats.org/officeDocument/2006/relationships/image" Target="../media/image147.png"/><Relationship Id="rId10" Type="http://schemas.microsoft.com/office/2007/relationships/hdphoto" Target="../media/hdphoto6.wdp"/><Relationship Id="rId19" Type="http://schemas.microsoft.com/office/2007/relationships/hdphoto" Target="../media/hdphoto10.wdp"/><Relationship Id="rId31" Type="http://schemas.openxmlformats.org/officeDocument/2006/relationships/image" Target="../media/image150.png"/><Relationship Id="rId4" Type="http://schemas.microsoft.com/office/2007/relationships/hdphoto" Target="../media/hdphoto3.wdp"/><Relationship Id="rId9" Type="http://schemas.openxmlformats.org/officeDocument/2006/relationships/image" Target="../media/image133.png"/><Relationship Id="rId14" Type="http://schemas.openxmlformats.org/officeDocument/2006/relationships/image" Target="../media/image136.png"/><Relationship Id="rId22" Type="http://schemas.openxmlformats.org/officeDocument/2006/relationships/image" Target="../media/image141.png"/><Relationship Id="rId27" Type="http://schemas.openxmlformats.org/officeDocument/2006/relationships/image" Target="../media/image146.png"/><Relationship Id="rId30" Type="http://schemas.openxmlformats.org/officeDocument/2006/relationships/image" Target="../media/image149.png"/><Relationship Id="rId35" Type="http://schemas.openxmlformats.org/officeDocument/2006/relationships/image" Target="../media/image154.png"/></Relationships>
</file>

<file path=ppt/slides/_rels/slide17.xml.rels><?xml version="1.0" encoding="UTF-8" standalone="yes"?>
<Relationships xmlns="http://schemas.openxmlformats.org/package/2006/relationships"><Relationship Id="rId3" Type="http://schemas.openxmlformats.org/officeDocument/2006/relationships/image" Target="../media/image155.png"/><Relationship Id="rId7" Type="http://schemas.microsoft.com/office/2007/relationships/hdphoto" Target="../media/hdphoto12.wdp"/><Relationship Id="rId2" Type="http://schemas.openxmlformats.org/officeDocument/2006/relationships/notesSlide" Target="../notesSlides/notesSlide9.xml"/><Relationship Id="rId1" Type="http://schemas.openxmlformats.org/officeDocument/2006/relationships/slideLayout" Target="../slideLayouts/slideLayout247.xml"/><Relationship Id="rId6" Type="http://schemas.openxmlformats.org/officeDocument/2006/relationships/image" Target="../media/image157.png"/><Relationship Id="rId5" Type="http://schemas.openxmlformats.org/officeDocument/2006/relationships/image" Target="../media/image156.png"/><Relationship Id="rId4" Type="http://schemas.microsoft.com/office/2007/relationships/hdphoto" Target="../media/hdphoto11.wdp"/></Relationships>
</file>

<file path=ppt/slides/_rels/slide1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47.xml"/></Relationships>
</file>

<file path=ppt/slides/_rels/slide3.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47.xml"/></Relationships>
</file>

<file path=ppt/slides/_rels/slide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xml"/><Relationship Id="rId1" Type="http://schemas.openxmlformats.org/officeDocument/2006/relationships/slideLayout" Target="../slideLayouts/slideLayout264.xml"/></Relationships>
</file>

<file path=ppt/slides/_rels/slide6.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3.xml"/><Relationship Id="rId1" Type="http://schemas.openxmlformats.org/officeDocument/2006/relationships/slideLayout" Target="../slideLayouts/slideLayout74.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9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66" y="-25634"/>
            <a:ext cx="12190270" cy="6909272"/>
          </a:xfrm>
          <a:prstGeom prst="rect">
            <a:avLst/>
          </a:prstGeom>
        </p:spPr>
      </p:pic>
      <p:sp>
        <p:nvSpPr>
          <p:cNvPr id="3" name="TextBox 2"/>
          <p:cNvSpPr txBox="1"/>
          <p:nvPr/>
        </p:nvSpPr>
        <p:spPr>
          <a:xfrm>
            <a:off x="1090961" y="991053"/>
            <a:ext cx="8291930" cy="4004136"/>
          </a:xfrm>
          <a:prstGeom prst="rect">
            <a:avLst/>
          </a:prstGeom>
          <a:noFill/>
        </p:spPr>
        <p:txBody>
          <a:bodyPr wrap="square" lIns="179285" tIns="143428" rIns="179285" bIns="143428" rtlCol="0">
            <a:spAutoFit/>
          </a:bodyPr>
          <a:lstStyle/>
          <a:p>
            <a:pPr>
              <a:lnSpc>
                <a:spcPct val="90000"/>
              </a:lnSpc>
              <a:spcAft>
                <a:spcPts val="588"/>
              </a:spcAft>
            </a:pPr>
            <a:r>
              <a:rPr lang="en-US" sz="7200" dirty="0" smtClean="0">
                <a:solidFill>
                  <a:schemeClr val="bg1"/>
                </a:solidFill>
              </a:rPr>
              <a:t>Bridging the gap</a:t>
            </a:r>
          </a:p>
          <a:p>
            <a:pPr>
              <a:lnSpc>
                <a:spcPct val="90000"/>
              </a:lnSpc>
              <a:spcAft>
                <a:spcPts val="588"/>
              </a:spcAft>
            </a:pPr>
            <a:r>
              <a:rPr lang="en-US" sz="4400" dirty="0" smtClean="0">
                <a:solidFill>
                  <a:schemeClr val="bg1"/>
                </a:solidFill>
              </a:rPr>
              <a:t>Microsoft tool, technologies and services for x-platform development</a:t>
            </a:r>
          </a:p>
          <a:p>
            <a:pPr>
              <a:lnSpc>
                <a:spcPct val="90000"/>
              </a:lnSpc>
              <a:spcAft>
                <a:spcPts val="588"/>
              </a:spcAft>
            </a:pPr>
            <a:r>
              <a:rPr lang="en-US" sz="2400" dirty="0" smtClean="0">
                <a:solidFill>
                  <a:schemeClr val="bg1"/>
                </a:solidFill>
              </a:rPr>
              <a:t>Anders Lybecker | Tech Evangelist | @Lybecker</a:t>
            </a:r>
            <a:endParaRPr lang="en-US" sz="2400" dirty="0">
              <a:solidFill>
                <a:schemeClr val="bg1"/>
              </a:solidFill>
            </a:endParaRPr>
          </a:p>
          <a:p>
            <a:pPr>
              <a:lnSpc>
                <a:spcPct val="90000"/>
              </a:lnSpc>
              <a:spcAft>
                <a:spcPts val="588"/>
              </a:spcAft>
            </a:pPr>
            <a:endParaRPr lang="en-US" sz="2353" dirty="0">
              <a:solidFill>
                <a:schemeClr val="bg1"/>
              </a:solidFill>
            </a:endParaRPr>
          </a:p>
        </p:txBody>
      </p:sp>
    </p:spTree>
    <p:extLst>
      <p:ext uri="{BB962C8B-B14F-4D97-AF65-F5344CB8AC3E}">
        <p14:creationId xmlns:p14="http://schemas.microsoft.com/office/powerpoint/2010/main" val="153711008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t>
            </a:r>
            <a:r>
              <a:rPr lang="en-US" dirty="0" smtClean="0"/>
              <a:t>NET</a:t>
            </a:r>
            <a:endParaRPr lang="en-US" dirty="0"/>
          </a:p>
        </p:txBody>
      </p:sp>
      <p:sp>
        <p:nvSpPr>
          <p:cNvPr id="78" name="Rectangle 77"/>
          <p:cNvSpPr/>
          <p:nvPr/>
        </p:nvSpPr>
        <p:spPr bwMode="auto">
          <a:xfrm>
            <a:off x="1166363" y="4856299"/>
            <a:ext cx="9862915" cy="1661594"/>
          </a:xfrm>
          <a:prstGeom prst="rect">
            <a:avLst/>
          </a:prstGeom>
          <a:solidFill>
            <a:schemeClr val="accent5"/>
          </a:solidFill>
          <a:ln w="25400" cap="flat" cmpd="sng" algn="ctr">
            <a:noFill/>
            <a:prstDash val="solid"/>
            <a:headEnd type="none" w="med" len="med"/>
            <a:tailEnd type="none" w="med" len="med"/>
          </a:ln>
          <a:effectLst/>
        </p:spPr>
        <p:txBody>
          <a:bodyPr vert="horz" wrap="square" lIns="715987" tIns="43847" rIns="87688" bIns="70149" numCol="1" rtlCol="0" anchor="t" anchorCtr="0" compatLnSpc="1">
            <a:prstTxWarp prst="textNoShape">
              <a:avLst/>
            </a:prstTxWarp>
          </a:bodyPr>
          <a:lstStyle/>
          <a:p>
            <a:pPr defTabSz="894619"/>
            <a:endParaRPr lang="en-US" sz="2351" dirty="0">
              <a:gradFill>
                <a:gsLst>
                  <a:gs pos="14679">
                    <a:srgbClr val="FFFFFF"/>
                  </a:gs>
                  <a:gs pos="38000">
                    <a:srgbClr val="FFFFFF"/>
                  </a:gs>
                </a:gsLst>
                <a:lin ang="5400000" scaled="1"/>
              </a:gradFill>
              <a:latin typeface="Calibri" panose="020F0502020204030204"/>
            </a:endParaRPr>
          </a:p>
        </p:txBody>
      </p:sp>
      <p:sp>
        <p:nvSpPr>
          <p:cNvPr id="79" name="Rectangle 78"/>
          <p:cNvSpPr/>
          <p:nvPr/>
        </p:nvSpPr>
        <p:spPr bwMode="auto">
          <a:xfrm>
            <a:off x="6188649" y="2419265"/>
            <a:ext cx="4840630" cy="2396040"/>
          </a:xfrm>
          <a:prstGeom prst="rect">
            <a:avLst/>
          </a:prstGeom>
          <a:solidFill>
            <a:srgbClr val="0072C6"/>
          </a:solidFill>
          <a:ln w="25400" cap="flat" cmpd="sng" algn="ctr">
            <a:noFill/>
            <a:prstDash val="solid"/>
            <a:headEnd type="none" w="med" len="med"/>
            <a:tailEnd type="none" w="med" len="med"/>
          </a:ln>
          <a:effectLst/>
        </p:spPr>
        <p:txBody>
          <a:bodyPr vert="horz" wrap="square" lIns="716088" tIns="268534" rIns="87747" bIns="87751" numCol="1" rtlCol="0" anchor="t" anchorCtr="0" compatLnSpc="1">
            <a:prstTxWarp prst="textNoShape">
              <a:avLst/>
            </a:prstTxWarp>
          </a:bodyPr>
          <a:lstStyle/>
          <a:p>
            <a:pPr algn="ctr" defTabSz="894792"/>
            <a:endParaRPr lang="en-US" sz="2742" dirty="0">
              <a:gradFill>
                <a:gsLst>
                  <a:gs pos="14679">
                    <a:srgbClr val="FFFFFF"/>
                  </a:gs>
                  <a:gs pos="38000">
                    <a:srgbClr val="FFFFFF"/>
                  </a:gs>
                </a:gsLst>
                <a:lin ang="5400000" scaled="1"/>
              </a:gradFill>
              <a:latin typeface="Segoe UI Light"/>
            </a:endParaRPr>
          </a:p>
        </p:txBody>
      </p:sp>
      <p:sp>
        <p:nvSpPr>
          <p:cNvPr id="80" name="Rectangle 79"/>
          <p:cNvSpPr/>
          <p:nvPr/>
        </p:nvSpPr>
        <p:spPr bwMode="auto">
          <a:xfrm>
            <a:off x="1168815" y="2419264"/>
            <a:ext cx="4832217" cy="2396041"/>
          </a:xfrm>
          <a:prstGeom prst="rect">
            <a:avLst/>
          </a:prstGeom>
          <a:solidFill>
            <a:srgbClr val="0072C6"/>
          </a:solidFill>
          <a:ln w="25400" cap="flat" cmpd="sng" algn="ctr">
            <a:noFill/>
            <a:prstDash val="solid"/>
            <a:headEnd type="none" w="med" len="med"/>
            <a:tailEnd type="none" w="med" len="med"/>
          </a:ln>
          <a:effectLst/>
        </p:spPr>
        <p:txBody>
          <a:bodyPr vert="horz" wrap="square" lIns="716088" tIns="268534" rIns="87747" bIns="87751" numCol="1" rtlCol="0" anchor="t" anchorCtr="0" compatLnSpc="1">
            <a:prstTxWarp prst="textNoShape">
              <a:avLst/>
            </a:prstTxWarp>
          </a:bodyPr>
          <a:lstStyle/>
          <a:p>
            <a:pPr defTabSz="894792"/>
            <a:r>
              <a:rPr lang="en-US" sz="2742" dirty="0">
                <a:gradFill>
                  <a:gsLst>
                    <a:gs pos="14679">
                      <a:srgbClr val="FFFFFF"/>
                    </a:gs>
                    <a:gs pos="38000">
                      <a:srgbClr val="FFFFFF"/>
                    </a:gs>
                  </a:gsLst>
                  <a:lin ang="5400000" scaled="1"/>
                </a:gradFill>
                <a:latin typeface="Segoe UI Light"/>
              </a:rPr>
              <a:t>  </a:t>
            </a:r>
          </a:p>
        </p:txBody>
      </p:sp>
      <p:grpSp>
        <p:nvGrpSpPr>
          <p:cNvPr id="81" name="Group 80"/>
          <p:cNvGrpSpPr/>
          <p:nvPr/>
        </p:nvGrpSpPr>
        <p:grpSpPr>
          <a:xfrm>
            <a:off x="1396173" y="5467451"/>
            <a:ext cx="2531704" cy="899770"/>
            <a:chOff x="3611404" y="5379997"/>
            <a:chExt cx="1932422" cy="937592"/>
          </a:xfrm>
        </p:grpSpPr>
        <p:sp>
          <p:nvSpPr>
            <p:cNvPr id="82" name="Rectangle 81"/>
            <p:cNvSpPr/>
            <p:nvPr/>
          </p:nvSpPr>
          <p:spPr>
            <a:xfrm>
              <a:off x="4092121" y="5719809"/>
              <a:ext cx="1451705" cy="597780"/>
            </a:xfrm>
            <a:prstGeom prst="rect">
              <a:avLst/>
            </a:prstGeom>
          </p:spPr>
          <p:txBody>
            <a:bodyPr wrap="square">
              <a:spAutoFit/>
            </a:bodyPr>
            <a:lstStyle/>
            <a:p>
              <a:pPr marL="0" lvl="1" defTabSz="894619">
                <a:lnSpc>
                  <a:spcPct val="90000"/>
                </a:lnSpc>
                <a:spcAft>
                  <a:spcPts val="325"/>
                </a:spcAft>
                <a:defRPr/>
              </a:pPr>
              <a:r>
                <a:rPr lang="en-US" sz="1567" dirty="0">
                  <a:solidFill>
                    <a:srgbClr val="FFFFFF"/>
                  </a:solidFill>
                  <a:latin typeface="Calibri" panose="020F0502020204030204"/>
                </a:rPr>
                <a:t>RyuJIT + SIMD</a:t>
              </a:r>
            </a:p>
            <a:p>
              <a:pPr marL="0" lvl="1" defTabSz="894619">
                <a:lnSpc>
                  <a:spcPct val="90000"/>
                </a:lnSpc>
                <a:spcAft>
                  <a:spcPts val="325"/>
                </a:spcAft>
                <a:defRPr/>
              </a:pPr>
              <a:r>
                <a:rPr lang="en-US" sz="1567" dirty="0">
                  <a:solidFill>
                    <a:srgbClr val="FFFFFF"/>
                  </a:solidFill>
                  <a:latin typeface="Calibri" panose="020F0502020204030204"/>
                </a:rPr>
                <a:t>Garbage Collector</a:t>
              </a:r>
            </a:p>
          </p:txBody>
        </p:sp>
        <p:sp>
          <p:nvSpPr>
            <p:cNvPr id="83" name="Rectangle 82"/>
            <p:cNvSpPr/>
            <p:nvPr/>
          </p:nvSpPr>
          <p:spPr>
            <a:xfrm>
              <a:off x="3611404" y="5379997"/>
              <a:ext cx="1871303" cy="355942"/>
            </a:xfrm>
            <a:prstGeom prst="rect">
              <a:avLst/>
            </a:prstGeom>
          </p:spPr>
          <p:txBody>
            <a:bodyPr wrap="square">
              <a:spAutoFit/>
            </a:bodyPr>
            <a:lstStyle/>
            <a:p>
              <a:pPr marL="0" lvl="1" defTabSz="894619">
                <a:lnSpc>
                  <a:spcPct val="90000"/>
                </a:lnSpc>
                <a:spcAft>
                  <a:spcPts val="325"/>
                </a:spcAft>
                <a:defRPr/>
              </a:pPr>
              <a:r>
                <a:rPr lang="en-US" sz="1765" b="1" dirty="0">
                  <a:solidFill>
                    <a:srgbClr val="FFFFFF"/>
                  </a:solidFill>
                  <a:latin typeface="Calibri" panose="020F0502020204030204"/>
                </a:rPr>
                <a:t>Runtime components</a:t>
              </a:r>
            </a:p>
          </p:txBody>
        </p:sp>
      </p:grpSp>
      <p:grpSp>
        <p:nvGrpSpPr>
          <p:cNvPr id="84" name="Group 83"/>
          <p:cNvGrpSpPr/>
          <p:nvPr/>
        </p:nvGrpSpPr>
        <p:grpSpPr>
          <a:xfrm>
            <a:off x="7612124" y="5464137"/>
            <a:ext cx="3327986" cy="905141"/>
            <a:chOff x="5931612" y="5625397"/>
            <a:chExt cx="2419004" cy="943181"/>
          </a:xfrm>
        </p:grpSpPr>
        <p:sp>
          <p:nvSpPr>
            <p:cNvPr id="85" name="Rectangle 84"/>
            <p:cNvSpPr/>
            <p:nvPr/>
          </p:nvSpPr>
          <p:spPr>
            <a:xfrm>
              <a:off x="5931612" y="5625397"/>
              <a:ext cx="1759619" cy="355939"/>
            </a:xfrm>
            <a:prstGeom prst="rect">
              <a:avLst/>
            </a:prstGeom>
          </p:spPr>
          <p:txBody>
            <a:bodyPr wrap="square">
              <a:spAutoFit/>
            </a:bodyPr>
            <a:lstStyle/>
            <a:p>
              <a:pPr marL="0" lvl="1" defTabSz="894619">
                <a:lnSpc>
                  <a:spcPct val="90000"/>
                </a:lnSpc>
                <a:spcAft>
                  <a:spcPts val="325"/>
                </a:spcAft>
                <a:defRPr/>
              </a:pPr>
              <a:r>
                <a:rPr lang="en-US" sz="1765" b="1" dirty="0">
                  <a:solidFill>
                    <a:srgbClr val="FFFFFF"/>
                  </a:solidFill>
                  <a:latin typeface="Calibri" panose="020F0502020204030204"/>
                </a:rPr>
                <a:t>Compilers</a:t>
              </a:r>
            </a:p>
          </p:txBody>
        </p:sp>
        <p:sp>
          <p:nvSpPr>
            <p:cNvPr id="86" name="Rectangle 85"/>
            <p:cNvSpPr/>
            <p:nvPr/>
          </p:nvSpPr>
          <p:spPr>
            <a:xfrm>
              <a:off x="6297359" y="5970803"/>
              <a:ext cx="2053257" cy="597775"/>
            </a:xfrm>
            <a:prstGeom prst="rect">
              <a:avLst/>
            </a:prstGeom>
          </p:spPr>
          <p:txBody>
            <a:bodyPr wrap="square">
              <a:spAutoFit/>
            </a:bodyPr>
            <a:lstStyle/>
            <a:p>
              <a:pPr marL="0" lvl="1" defTabSz="894619">
                <a:lnSpc>
                  <a:spcPct val="90000"/>
                </a:lnSpc>
                <a:spcAft>
                  <a:spcPts val="325"/>
                </a:spcAft>
              </a:pPr>
              <a:r>
                <a:rPr lang="en-US" sz="1567" dirty="0">
                  <a:solidFill>
                    <a:srgbClr val="FFFFFF"/>
                  </a:solidFill>
                  <a:latin typeface="Calibri" panose="020F0502020204030204"/>
                </a:rPr>
                <a:t>.NET Compiler Platform (Roslyn)</a:t>
              </a:r>
            </a:p>
            <a:p>
              <a:pPr marL="0" lvl="1" defTabSz="894619">
                <a:lnSpc>
                  <a:spcPct val="90000"/>
                </a:lnSpc>
                <a:spcAft>
                  <a:spcPts val="325"/>
                </a:spcAft>
              </a:pPr>
              <a:r>
                <a:rPr lang="en-US" sz="1567" dirty="0">
                  <a:solidFill>
                    <a:srgbClr val="FFFFFF"/>
                  </a:solidFill>
                  <a:latin typeface="Calibri" panose="020F0502020204030204"/>
                </a:rPr>
                <a:t>Languages innovation</a:t>
              </a:r>
            </a:p>
          </p:txBody>
        </p:sp>
      </p:grpSp>
      <p:grpSp>
        <p:nvGrpSpPr>
          <p:cNvPr id="87" name="Group 86"/>
          <p:cNvGrpSpPr/>
          <p:nvPr/>
        </p:nvGrpSpPr>
        <p:grpSpPr>
          <a:xfrm>
            <a:off x="1447468" y="5843313"/>
            <a:ext cx="552668" cy="399660"/>
            <a:chOff x="9061629" y="5706715"/>
            <a:chExt cx="380421" cy="310912"/>
          </a:xfrm>
        </p:grpSpPr>
        <p:sp>
          <p:nvSpPr>
            <p:cNvPr id="88" name="Freeform 86"/>
            <p:cNvSpPr>
              <a:spLocks noEditPoints="1"/>
            </p:cNvSpPr>
            <p:nvPr/>
          </p:nvSpPr>
          <p:spPr bwMode="black">
            <a:xfrm>
              <a:off x="9061629" y="5737038"/>
              <a:ext cx="277768" cy="2805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97" tIns="44750" rIns="89497" bIns="44750" numCol="1" anchor="t" anchorCtr="0" compatLnSpc="1">
              <a:prstTxWarp prst="textNoShape">
                <a:avLst/>
              </a:prstTxWarp>
            </a:bodyPr>
            <a:lstStyle/>
            <a:p>
              <a:pPr defTabSz="912600"/>
              <a:endParaRPr lang="en-US" sz="1567">
                <a:gradFill>
                  <a:gsLst>
                    <a:gs pos="14679">
                      <a:srgbClr val="FFFFFF"/>
                    </a:gs>
                    <a:gs pos="38000">
                      <a:srgbClr val="FFFFFF"/>
                    </a:gs>
                  </a:gsLst>
                  <a:lin ang="5400000" scaled="1"/>
                </a:gradFill>
                <a:latin typeface="Calibri" panose="020F0502020204030204"/>
              </a:endParaRPr>
            </a:p>
          </p:txBody>
        </p:sp>
        <p:sp>
          <p:nvSpPr>
            <p:cNvPr id="89" name="Oval 87"/>
            <p:cNvSpPr>
              <a:spLocks noChangeArrowheads="1"/>
            </p:cNvSpPr>
            <p:nvPr/>
          </p:nvSpPr>
          <p:spPr bwMode="black">
            <a:xfrm>
              <a:off x="9172736" y="5854128"/>
              <a:ext cx="51528" cy="517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97" tIns="44750" rIns="89497" bIns="44750" numCol="1" anchor="t" anchorCtr="0" compatLnSpc="1">
              <a:prstTxWarp prst="textNoShape">
                <a:avLst/>
              </a:prstTxWarp>
            </a:bodyPr>
            <a:lstStyle/>
            <a:p>
              <a:pPr defTabSz="912600"/>
              <a:endParaRPr lang="en-US" sz="1567">
                <a:gradFill>
                  <a:gsLst>
                    <a:gs pos="14679">
                      <a:srgbClr val="FFFFFF"/>
                    </a:gs>
                    <a:gs pos="38000">
                      <a:srgbClr val="FFFFFF"/>
                    </a:gs>
                  </a:gsLst>
                  <a:lin ang="5400000" scaled="1"/>
                </a:gradFill>
                <a:latin typeface="Calibri" panose="020F0502020204030204"/>
              </a:endParaRPr>
            </a:p>
          </p:txBody>
        </p:sp>
        <p:sp>
          <p:nvSpPr>
            <p:cNvPr id="90" name="Freeform 88"/>
            <p:cNvSpPr>
              <a:spLocks noEditPoints="1"/>
            </p:cNvSpPr>
            <p:nvPr/>
          </p:nvSpPr>
          <p:spPr bwMode="black">
            <a:xfrm>
              <a:off x="9301153" y="5706715"/>
              <a:ext cx="140897" cy="15242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497" tIns="44750" rIns="89497" bIns="44750" numCol="1" anchor="t" anchorCtr="0" compatLnSpc="1">
              <a:prstTxWarp prst="textNoShape">
                <a:avLst/>
              </a:prstTxWarp>
            </a:bodyPr>
            <a:lstStyle/>
            <a:p>
              <a:pPr defTabSz="912600"/>
              <a:endParaRPr lang="en-US" sz="1567">
                <a:gradFill>
                  <a:gsLst>
                    <a:gs pos="14679">
                      <a:srgbClr val="FFFFFF"/>
                    </a:gs>
                    <a:gs pos="38000">
                      <a:srgbClr val="FFFFFF"/>
                    </a:gs>
                  </a:gsLst>
                  <a:lin ang="5400000" scaled="1"/>
                </a:gradFill>
                <a:latin typeface="Calibri" panose="020F0502020204030204"/>
              </a:endParaRPr>
            </a:p>
          </p:txBody>
        </p:sp>
      </p:grpSp>
      <p:sp>
        <p:nvSpPr>
          <p:cNvPr id="91" name="Freeform 84"/>
          <p:cNvSpPr>
            <a:spLocks noEditPoints="1"/>
          </p:cNvSpPr>
          <p:nvPr/>
        </p:nvSpPr>
        <p:spPr bwMode="black">
          <a:xfrm>
            <a:off x="7731489" y="5888359"/>
            <a:ext cx="395328" cy="385346"/>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0568" tIns="40284" rIns="80568" bIns="40284" numCol="1" anchor="t" anchorCtr="0" compatLnSpc="1">
            <a:prstTxWarp prst="textNoShape">
              <a:avLst/>
            </a:prstTxWarp>
          </a:bodyPr>
          <a:lstStyle/>
          <a:p>
            <a:pPr defTabSz="895088"/>
            <a:endParaRPr lang="en-US" sz="1567">
              <a:solidFill>
                <a:prstClr val="black"/>
              </a:solidFill>
              <a:latin typeface="Calibri" panose="020F0502020204030204"/>
            </a:endParaRPr>
          </a:p>
        </p:txBody>
      </p:sp>
      <p:sp>
        <p:nvSpPr>
          <p:cNvPr id="92" name="TextBox 91"/>
          <p:cNvSpPr txBox="1"/>
          <p:nvPr/>
        </p:nvSpPr>
        <p:spPr>
          <a:xfrm>
            <a:off x="1166363" y="2519300"/>
            <a:ext cx="4829313" cy="522698"/>
          </a:xfrm>
          <a:prstGeom prst="rect">
            <a:avLst/>
          </a:prstGeom>
          <a:noFill/>
        </p:spPr>
        <p:txBody>
          <a:bodyPr wrap="square" rtlCol="0">
            <a:spAutoFit/>
          </a:bodyPr>
          <a:lstStyle/>
          <a:p>
            <a:pPr algn="ctr" defTabSz="895088"/>
            <a:r>
              <a:rPr lang="en-US" sz="2742"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93" name="TextBox 92"/>
          <p:cNvSpPr txBox="1"/>
          <p:nvPr/>
        </p:nvSpPr>
        <p:spPr>
          <a:xfrm>
            <a:off x="6183292" y="2517598"/>
            <a:ext cx="4845987" cy="522698"/>
          </a:xfrm>
          <a:prstGeom prst="rect">
            <a:avLst/>
          </a:prstGeom>
          <a:noFill/>
        </p:spPr>
        <p:txBody>
          <a:bodyPr wrap="square" rtlCol="0">
            <a:spAutoFit/>
          </a:bodyPr>
          <a:lstStyle/>
          <a:p>
            <a:pPr algn="ctr" defTabSz="895088"/>
            <a:r>
              <a:rPr lang="en-US" sz="2742" b="1" dirty="0">
                <a:solidFill>
                  <a:srgbClr val="FFFFFF"/>
                </a:solidFill>
                <a:latin typeface="Segoe UI Semibold" panose="020B0702040204020203" pitchFamily="34" charset="0"/>
                <a:cs typeface="Segoe UI Semibold" panose="020B0702040204020203" pitchFamily="34" charset="0"/>
              </a:rPr>
              <a:t>.NET </a:t>
            </a:r>
            <a:r>
              <a:rPr lang="en-US" sz="2742" dirty="0" smtClean="0">
                <a:solidFill>
                  <a:srgbClr val="FFFFFF"/>
                </a:solidFill>
                <a:latin typeface="Segoe UI Semibold" panose="020B0702040204020203" pitchFamily="34" charset="0"/>
                <a:cs typeface="Segoe UI Semibold" panose="020B0702040204020203" pitchFamily="34" charset="0"/>
              </a:rPr>
              <a:t>Core</a:t>
            </a:r>
            <a:endParaRPr lang="en-US" sz="2742" b="1" dirty="0">
              <a:solidFill>
                <a:srgbClr val="FFFFFF"/>
              </a:solidFill>
              <a:latin typeface="Segoe UI Semibold" panose="020B0702040204020203" pitchFamily="34" charset="0"/>
              <a:cs typeface="Segoe UI Semibold" panose="020B0702040204020203" pitchFamily="34" charset="0"/>
            </a:endParaRPr>
          </a:p>
        </p:txBody>
      </p:sp>
      <p:sp>
        <p:nvSpPr>
          <p:cNvPr id="94" name="Rectangle 93"/>
          <p:cNvSpPr/>
          <p:nvPr/>
        </p:nvSpPr>
        <p:spPr>
          <a:xfrm>
            <a:off x="1166363" y="4190747"/>
            <a:ext cx="4829313" cy="574179"/>
          </a:xfrm>
          <a:prstGeom prst="rect">
            <a:avLst/>
          </a:prstGeom>
        </p:spPr>
        <p:txBody>
          <a:bodyPr wrap="square">
            <a:spAutoFit/>
          </a:bodyPr>
          <a:lstStyle/>
          <a:p>
            <a:pPr algn="ctr" defTabSz="894839"/>
            <a:r>
              <a:rPr lang="en-US" sz="1535" dirty="0">
                <a:solidFill>
                  <a:srgbClr val="FFFFFF"/>
                </a:solidFill>
                <a:latin typeface="Calibri" panose="020F0502020204030204"/>
              </a:rPr>
              <a:t>Fully-featured and integrated </a:t>
            </a:r>
          </a:p>
          <a:p>
            <a:pPr algn="ctr" defTabSz="894839"/>
            <a:r>
              <a:rPr lang="en-US" sz="1535" dirty="0">
                <a:solidFill>
                  <a:srgbClr val="FFFFFF"/>
                </a:solidFill>
                <a:latin typeface="Calibri" panose="020F0502020204030204"/>
              </a:rPr>
              <a:t>.NET libraries and runtime for Windows</a:t>
            </a:r>
          </a:p>
        </p:txBody>
      </p:sp>
      <p:sp>
        <p:nvSpPr>
          <p:cNvPr id="95" name="Rectangle 94"/>
          <p:cNvSpPr/>
          <p:nvPr/>
        </p:nvSpPr>
        <p:spPr>
          <a:xfrm>
            <a:off x="6183292" y="4184552"/>
            <a:ext cx="4845985" cy="574179"/>
          </a:xfrm>
          <a:prstGeom prst="rect">
            <a:avLst/>
          </a:prstGeom>
        </p:spPr>
        <p:txBody>
          <a:bodyPr wrap="square">
            <a:spAutoFit/>
          </a:bodyPr>
          <a:lstStyle/>
          <a:p>
            <a:pPr algn="ctr" defTabSz="894839"/>
            <a:r>
              <a:rPr lang="en-US" sz="1535" dirty="0">
                <a:solidFill>
                  <a:srgbClr val="FFFFFF"/>
                </a:solidFill>
                <a:latin typeface="Calibri" panose="020F0502020204030204"/>
              </a:rPr>
              <a:t>Modular and optimized </a:t>
            </a:r>
          </a:p>
          <a:p>
            <a:pPr algn="ctr" defTabSz="894839"/>
            <a:r>
              <a:rPr lang="en-US" sz="1535" dirty="0">
                <a:solidFill>
                  <a:srgbClr val="FFFFFF"/>
                </a:solidFill>
                <a:latin typeface="Calibri" panose="020F0502020204030204"/>
              </a:rPr>
              <a:t>.NET libraries and runtimes</a:t>
            </a:r>
          </a:p>
        </p:txBody>
      </p:sp>
      <p:sp>
        <p:nvSpPr>
          <p:cNvPr id="96" name="Rectangle 95"/>
          <p:cNvSpPr/>
          <p:nvPr/>
        </p:nvSpPr>
        <p:spPr bwMode="auto">
          <a:xfrm>
            <a:off x="1166363" y="1636405"/>
            <a:ext cx="1550750" cy="747215"/>
          </a:xfrm>
          <a:prstGeom prst="rect">
            <a:avLst/>
          </a:pr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75552" tIns="140442" rIns="175552" bIns="140442" numCol="1" spcCol="0" rtlCol="0" fromWordArt="0" anchor="t" anchorCtr="0" forceAA="0" compatLnSpc="1">
            <a:prstTxWarp prst="textNoShape">
              <a:avLst/>
            </a:prstTxWarp>
            <a:noAutofit/>
          </a:bodyPr>
          <a:lstStyle/>
          <a:p>
            <a:pPr algn="ctr" defTabSz="895026" fontAlgn="base">
              <a:lnSpc>
                <a:spcPct val="90000"/>
              </a:lnSpc>
              <a:spcBef>
                <a:spcPct val="0"/>
              </a:spcBef>
              <a:spcAft>
                <a:spcPct val="0"/>
              </a:spcAft>
            </a:pPr>
            <a:r>
              <a:rPr lang="en-US" sz="1919"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WPF</a:t>
            </a:r>
          </a:p>
        </p:txBody>
      </p:sp>
      <p:sp>
        <p:nvSpPr>
          <p:cNvPr id="97" name="Rectangle 96"/>
          <p:cNvSpPr/>
          <p:nvPr/>
        </p:nvSpPr>
        <p:spPr bwMode="auto">
          <a:xfrm>
            <a:off x="4453058" y="1636405"/>
            <a:ext cx="1542618" cy="747215"/>
          </a:xfrm>
          <a:prstGeom prst="rect">
            <a:avLst/>
          </a:pr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75552" tIns="140442" rIns="175552" bIns="140442" numCol="1" spcCol="0" rtlCol="0" fromWordArt="0" anchor="t" anchorCtr="0" forceAA="0" compatLnSpc="1">
            <a:prstTxWarp prst="textNoShape">
              <a:avLst/>
            </a:prstTxWarp>
            <a:noAutofit/>
          </a:bodyPr>
          <a:lstStyle/>
          <a:p>
            <a:pPr algn="ctr" defTabSz="895026" fontAlgn="base">
              <a:lnSpc>
                <a:spcPct val="90000"/>
              </a:lnSpc>
              <a:spcBef>
                <a:spcPct val="0"/>
              </a:spcBef>
              <a:spcAft>
                <a:spcPct val="0"/>
              </a:spcAft>
            </a:pPr>
            <a:r>
              <a:rPr lang="en-US" sz="1919"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ASP.NET </a:t>
            </a:r>
          </a:p>
          <a:p>
            <a:pPr algn="ctr" defTabSz="895026" fontAlgn="base">
              <a:lnSpc>
                <a:spcPct val="90000"/>
              </a:lnSpc>
              <a:spcBef>
                <a:spcPct val="0"/>
              </a:spcBef>
              <a:spcAft>
                <a:spcPct val="0"/>
              </a:spcAft>
            </a:pPr>
            <a:r>
              <a:rPr lang="en-US" sz="1919"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(4 &amp; 5)</a:t>
            </a:r>
          </a:p>
        </p:txBody>
      </p:sp>
      <p:sp>
        <p:nvSpPr>
          <p:cNvPr id="98" name="Rectangle 97"/>
          <p:cNvSpPr/>
          <p:nvPr/>
        </p:nvSpPr>
        <p:spPr bwMode="auto">
          <a:xfrm>
            <a:off x="2786435" y="1636406"/>
            <a:ext cx="1597302" cy="747216"/>
          </a:xfrm>
          <a:prstGeom prst="rect">
            <a:avLst/>
          </a:pr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75552" tIns="140442" rIns="175552" bIns="140442" numCol="1" spcCol="0" rtlCol="0" fromWordArt="0" anchor="t" anchorCtr="0" forceAA="0" compatLnSpc="1">
            <a:prstTxWarp prst="textNoShape">
              <a:avLst/>
            </a:prstTxWarp>
            <a:noAutofit/>
          </a:bodyPr>
          <a:lstStyle/>
          <a:p>
            <a:pPr algn="ctr" defTabSz="895026" fontAlgn="base">
              <a:lnSpc>
                <a:spcPct val="90000"/>
              </a:lnSpc>
              <a:spcBef>
                <a:spcPct val="0"/>
              </a:spcBef>
              <a:spcAft>
                <a:spcPct val="0"/>
              </a:spcAft>
            </a:pPr>
            <a:r>
              <a:rPr lang="en-US" sz="1919"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Windows Forms</a:t>
            </a:r>
          </a:p>
        </p:txBody>
      </p:sp>
      <p:sp>
        <p:nvSpPr>
          <p:cNvPr id="99" name="Rectangle 98"/>
          <p:cNvSpPr/>
          <p:nvPr/>
        </p:nvSpPr>
        <p:spPr bwMode="auto">
          <a:xfrm>
            <a:off x="6188648" y="1636406"/>
            <a:ext cx="2396972" cy="747215"/>
          </a:xfrm>
          <a:prstGeom prst="rect">
            <a:avLst/>
          </a:pr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75552" tIns="140442" rIns="175552" bIns="140442" numCol="1" spcCol="0" rtlCol="0" fromWordArt="0" anchor="t" anchorCtr="0" forceAA="0" compatLnSpc="1">
            <a:prstTxWarp prst="textNoShape">
              <a:avLst/>
            </a:prstTxWarp>
            <a:noAutofit/>
          </a:bodyPr>
          <a:lstStyle/>
          <a:p>
            <a:pPr algn="ctr" defTabSz="895026" fontAlgn="base">
              <a:lnSpc>
                <a:spcPct val="90000"/>
              </a:lnSpc>
              <a:spcBef>
                <a:spcPct val="0"/>
              </a:spcBef>
              <a:spcAft>
                <a:spcPct val="0"/>
              </a:spcAft>
            </a:pPr>
            <a:r>
              <a:rPr lang="en-US" sz="1919"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ASP.NET </a:t>
            </a:r>
            <a:r>
              <a:rPr lang="en-US" sz="1919" kern="0" dirty="0" smtClean="0">
                <a:gradFill>
                  <a:gsLst>
                    <a:gs pos="0">
                      <a:srgbClr val="FFFFFF"/>
                    </a:gs>
                    <a:gs pos="100000">
                      <a:srgbClr val="FFFFFF"/>
                    </a:gs>
                  </a:gsLst>
                  <a:lin ang="5400000" scaled="0"/>
                </a:gradFill>
                <a:latin typeface="Calibri" panose="020F0502020204030204"/>
                <a:ea typeface="Segoe UI" pitchFamily="34" charset="0"/>
                <a:cs typeface="Segoe UI" pitchFamily="34" charset="0"/>
              </a:rPr>
              <a:t>Core</a:t>
            </a:r>
            <a:endParaRPr lang="en-US" sz="1919"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00" name="Rectangle 99"/>
          <p:cNvSpPr/>
          <p:nvPr/>
        </p:nvSpPr>
        <p:spPr bwMode="auto">
          <a:xfrm>
            <a:off x="8690813" y="1636406"/>
            <a:ext cx="2338467" cy="747216"/>
          </a:xfrm>
          <a:prstGeom prst="rect">
            <a:avLst/>
          </a:pr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75552" tIns="140442" rIns="175552" bIns="140442" numCol="1" spcCol="0" rtlCol="0" fromWordArt="0" anchor="t" anchorCtr="0" forceAA="0" compatLnSpc="1">
            <a:prstTxWarp prst="textNoShape">
              <a:avLst/>
            </a:prstTxWarp>
            <a:noAutofit/>
          </a:bodyPr>
          <a:lstStyle/>
          <a:p>
            <a:pPr algn="ctr" defTabSz="895026" fontAlgn="base">
              <a:lnSpc>
                <a:spcPct val="90000"/>
              </a:lnSpc>
              <a:spcBef>
                <a:spcPct val="0"/>
              </a:spcBef>
              <a:spcAft>
                <a:spcPct val="0"/>
              </a:spcAft>
            </a:pPr>
            <a:r>
              <a:rPr lang="en-US" sz="1919"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Universal </a:t>
            </a:r>
          </a:p>
          <a:p>
            <a:pPr algn="ctr" defTabSz="895026" fontAlgn="base">
              <a:lnSpc>
                <a:spcPct val="90000"/>
              </a:lnSpc>
              <a:spcBef>
                <a:spcPct val="0"/>
              </a:spcBef>
              <a:spcAft>
                <a:spcPct val="0"/>
              </a:spcAft>
            </a:pPr>
            <a:r>
              <a:rPr lang="en-US" sz="1919"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Windows Apps</a:t>
            </a:r>
          </a:p>
        </p:txBody>
      </p:sp>
      <p:sp>
        <p:nvSpPr>
          <p:cNvPr id="101" name="Rectangle 100"/>
          <p:cNvSpPr/>
          <p:nvPr/>
        </p:nvSpPr>
        <p:spPr bwMode="auto">
          <a:xfrm>
            <a:off x="6382419" y="3106904"/>
            <a:ext cx="2203201" cy="1009790"/>
          </a:xfrm>
          <a:prstGeom prst="rect">
            <a:avLst/>
          </a:prstGeom>
          <a:solidFill>
            <a:srgbClr val="5B9BD5"/>
          </a:solidFill>
          <a:ln w="25400" cap="flat" cmpd="sng" algn="ctr">
            <a:noFill/>
            <a:prstDash val="solid"/>
            <a:headEnd type="none" w="med" len="med"/>
            <a:tailEnd type="none" w="med" len="med"/>
          </a:ln>
          <a:effectLst/>
        </p:spPr>
        <p:txBody>
          <a:bodyPr vert="horz" wrap="square" lIns="89630" tIns="43847" rIns="87688" bIns="70149" numCol="1" rtlCol="0" anchor="t" anchorCtr="0" compatLnSpc="1">
            <a:prstTxWarp prst="textNoShape">
              <a:avLst/>
            </a:prstTxWarp>
          </a:bodyPr>
          <a:lstStyle/>
          <a:p>
            <a:pPr algn="ctr" defTabSz="894619"/>
            <a:r>
              <a:rPr lang="en-US" sz="1919" kern="0" dirty="0">
                <a:gradFill>
                  <a:gsLst>
                    <a:gs pos="14679">
                      <a:srgbClr val="FFFFFF"/>
                    </a:gs>
                    <a:gs pos="38000">
                      <a:srgbClr val="FFFFFF"/>
                    </a:gs>
                  </a:gsLst>
                  <a:lin ang="5400000" scaled="1"/>
                </a:gradFill>
                <a:latin typeface="Calibri" panose="020F0502020204030204"/>
              </a:rPr>
              <a:t>CoreCLR</a:t>
            </a:r>
          </a:p>
        </p:txBody>
      </p:sp>
      <p:sp>
        <p:nvSpPr>
          <p:cNvPr id="102" name="Rectangle 101"/>
          <p:cNvSpPr/>
          <p:nvPr/>
        </p:nvSpPr>
        <p:spPr bwMode="auto">
          <a:xfrm>
            <a:off x="8690813" y="3104131"/>
            <a:ext cx="2179605" cy="1012560"/>
          </a:xfrm>
          <a:prstGeom prst="rect">
            <a:avLst/>
          </a:prstGeom>
          <a:solidFill>
            <a:srgbClr val="65A2D9"/>
          </a:solidFill>
          <a:ln w="25400" cap="flat" cmpd="sng" algn="ctr">
            <a:noFill/>
            <a:prstDash val="solid"/>
            <a:headEnd type="none" w="med" len="med"/>
            <a:tailEnd type="none" w="med" len="med"/>
          </a:ln>
          <a:effectLst/>
        </p:spPr>
        <p:txBody>
          <a:bodyPr vert="horz" wrap="square" lIns="89630" tIns="43847" rIns="87688" bIns="70149" numCol="1" rtlCol="0" anchor="t" anchorCtr="0" compatLnSpc="1">
            <a:prstTxWarp prst="textNoShape">
              <a:avLst/>
            </a:prstTxWarp>
          </a:bodyPr>
          <a:lstStyle/>
          <a:p>
            <a:pPr algn="ctr" defTabSz="894619"/>
            <a:r>
              <a:rPr lang="en-US" sz="1919" dirty="0">
                <a:gradFill>
                  <a:gsLst>
                    <a:gs pos="14679">
                      <a:srgbClr val="FFFFFF"/>
                    </a:gs>
                    <a:gs pos="38000">
                      <a:srgbClr val="FFFFFF"/>
                    </a:gs>
                  </a:gsLst>
                  <a:lin ang="5400000" scaled="1"/>
                </a:gradFill>
                <a:latin typeface="Calibri" panose="020F0502020204030204"/>
              </a:rPr>
              <a:t>.NET Native runtime</a:t>
            </a:r>
          </a:p>
        </p:txBody>
      </p:sp>
      <p:pic>
        <p:nvPicPr>
          <p:cNvPr id="103" name="Picture 2" descr="http://files.softicons.com/download/system-icons/windows-8-metro-icons-by-dakirby309/png/512x512/Folders%20&amp;%20OS/Linux.pn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34064" y="3558800"/>
            <a:ext cx="488092" cy="479183"/>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7953178" y="3549918"/>
            <a:ext cx="370735" cy="436483"/>
          </a:xfrm>
          <a:prstGeom prst="rect">
            <a:avLst/>
          </a:prstGeom>
        </p:spPr>
      </p:pic>
      <p:cxnSp>
        <p:nvCxnSpPr>
          <p:cNvPr id="105" name="Straight Connector 104"/>
          <p:cNvCxnSpPr/>
          <p:nvPr/>
        </p:nvCxnSpPr>
        <p:spPr>
          <a:xfrm>
            <a:off x="7391013" y="2378175"/>
            <a:ext cx="4202" cy="721172"/>
          </a:xfrm>
          <a:prstGeom prst="line">
            <a:avLst/>
          </a:prstGeom>
          <a:noFill/>
          <a:ln w="19050" cap="flat" cmpd="sng" algn="ctr">
            <a:solidFill>
              <a:srgbClr val="92D050"/>
            </a:solidFill>
            <a:prstDash val="solid"/>
            <a:miter lim="800000"/>
            <a:headEnd type="none" w="med" len="med"/>
            <a:tailEnd type="triangle" w="lg" len="lg"/>
          </a:ln>
          <a:effectLst/>
        </p:spPr>
      </p:cxnSp>
      <p:cxnSp>
        <p:nvCxnSpPr>
          <p:cNvPr id="106" name="Straight Connector 105"/>
          <p:cNvCxnSpPr/>
          <p:nvPr/>
        </p:nvCxnSpPr>
        <p:spPr>
          <a:xfrm>
            <a:off x="9869682" y="2378174"/>
            <a:ext cx="7332" cy="738966"/>
          </a:xfrm>
          <a:prstGeom prst="line">
            <a:avLst/>
          </a:prstGeom>
          <a:noFill/>
          <a:ln w="19050" cap="flat" cmpd="sng" algn="ctr">
            <a:solidFill>
              <a:srgbClr val="92D050"/>
            </a:solidFill>
            <a:prstDash val="solid"/>
            <a:miter lim="800000"/>
            <a:headEnd type="none" w="med" len="med"/>
            <a:tailEnd type="triangle" w="lg" len="lg"/>
          </a:ln>
          <a:effectLst/>
        </p:spPr>
      </p:cxnSp>
      <p:pic>
        <p:nvPicPr>
          <p:cNvPr id="107" name="Picture 6" descr="C:\temp\WinAzure_rgb_Wht_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1" t="15460" r="80628" b="15496"/>
          <a:stretch/>
        </p:blipFill>
        <p:spPr bwMode="auto">
          <a:xfrm>
            <a:off x="6569024" y="3543302"/>
            <a:ext cx="438102" cy="444941"/>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6" descr="C:\temp\WinAzure_rgb_Wht_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1" t="15460" r="80628" b="15496"/>
          <a:stretch/>
        </p:blipFill>
        <p:spPr bwMode="auto">
          <a:xfrm>
            <a:off x="9564123" y="3551234"/>
            <a:ext cx="438102" cy="444941"/>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6" descr="C:\temp\WinAzure_rgb_Wht_S.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1" t="15460" r="80628" b="15496"/>
          <a:stretch/>
        </p:blipFill>
        <p:spPr bwMode="auto">
          <a:xfrm>
            <a:off x="3244817" y="3227939"/>
            <a:ext cx="692048" cy="702849"/>
          </a:xfrm>
          <a:prstGeom prst="rect">
            <a:avLst/>
          </a:prstGeom>
          <a:noFill/>
          <a:extLst>
            <a:ext uri="{909E8E84-426E-40DD-AFC4-6F175D3DCCD1}">
              <a14:hiddenFill xmlns:a14="http://schemas.microsoft.com/office/drawing/2010/main">
                <a:solidFill>
                  <a:srgbClr val="FFFFFF"/>
                </a:solidFill>
              </a14:hiddenFill>
            </a:ext>
          </a:extLst>
        </p:spPr>
      </p:pic>
      <p:grpSp>
        <p:nvGrpSpPr>
          <p:cNvPr id="110" name="Group 109"/>
          <p:cNvGrpSpPr/>
          <p:nvPr/>
        </p:nvGrpSpPr>
        <p:grpSpPr>
          <a:xfrm>
            <a:off x="4571617" y="5469035"/>
            <a:ext cx="2641935" cy="899782"/>
            <a:chOff x="8498144" y="5582405"/>
            <a:chExt cx="3036958" cy="937602"/>
          </a:xfrm>
        </p:grpSpPr>
        <p:sp>
          <p:nvSpPr>
            <p:cNvPr id="111" name="Rectangle 110"/>
            <p:cNvSpPr/>
            <p:nvPr/>
          </p:nvSpPr>
          <p:spPr>
            <a:xfrm>
              <a:off x="9136472" y="5922228"/>
              <a:ext cx="2072558" cy="597779"/>
            </a:xfrm>
            <a:prstGeom prst="rect">
              <a:avLst/>
            </a:prstGeom>
          </p:spPr>
          <p:txBody>
            <a:bodyPr wrap="square">
              <a:spAutoFit/>
            </a:bodyPr>
            <a:lstStyle/>
            <a:p>
              <a:pPr marL="0" lvl="1" defTabSz="894619">
                <a:lnSpc>
                  <a:spcPct val="90000"/>
                </a:lnSpc>
                <a:spcAft>
                  <a:spcPts val="325"/>
                </a:spcAft>
                <a:defRPr/>
              </a:pPr>
              <a:r>
                <a:rPr lang="en-US" sz="1567" dirty="0">
                  <a:solidFill>
                    <a:srgbClr val="FFFFFF"/>
                  </a:solidFill>
                  <a:latin typeface="Calibri" panose="020F0502020204030204"/>
                </a:rPr>
                <a:t>Base class libraries</a:t>
              </a:r>
            </a:p>
            <a:p>
              <a:pPr marL="0" lvl="1" defTabSz="894619">
                <a:lnSpc>
                  <a:spcPct val="90000"/>
                </a:lnSpc>
                <a:spcAft>
                  <a:spcPts val="325"/>
                </a:spcAft>
                <a:defRPr/>
              </a:pPr>
              <a:r>
                <a:rPr lang="en-US" sz="1567" dirty="0">
                  <a:solidFill>
                    <a:srgbClr val="FFFFFF"/>
                  </a:solidFill>
                  <a:latin typeface="Calibri" panose="020F0502020204030204"/>
                </a:rPr>
                <a:t>NuGet packages</a:t>
              </a:r>
            </a:p>
          </p:txBody>
        </p:sp>
        <p:sp>
          <p:nvSpPr>
            <p:cNvPr id="112" name="Rectangle 111"/>
            <p:cNvSpPr/>
            <p:nvPr/>
          </p:nvSpPr>
          <p:spPr>
            <a:xfrm>
              <a:off x="8498144" y="5582405"/>
              <a:ext cx="3036958" cy="355941"/>
            </a:xfrm>
            <a:prstGeom prst="rect">
              <a:avLst/>
            </a:prstGeom>
          </p:spPr>
          <p:txBody>
            <a:bodyPr wrap="square">
              <a:spAutoFit/>
            </a:bodyPr>
            <a:lstStyle/>
            <a:p>
              <a:pPr marL="0" lvl="1" defTabSz="894619">
                <a:lnSpc>
                  <a:spcPct val="90000"/>
                </a:lnSpc>
                <a:spcAft>
                  <a:spcPts val="325"/>
                </a:spcAft>
                <a:defRPr/>
              </a:pPr>
              <a:r>
                <a:rPr lang="en-US" sz="1765" b="1" dirty="0">
                  <a:solidFill>
                    <a:srgbClr val="FFFFFF"/>
                  </a:solidFill>
                  <a:latin typeface="Calibri" panose="020F0502020204030204"/>
                </a:rPr>
                <a:t>Libraries</a:t>
              </a:r>
            </a:p>
          </p:txBody>
        </p:sp>
      </p:grpSp>
      <p:sp>
        <p:nvSpPr>
          <p:cNvPr id="113" name="Freeform 25"/>
          <p:cNvSpPr>
            <a:spLocks noEditPoints="1"/>
          </p:cNvSpPr>
          <p:nvPr/>
        </p:nvSpPr>
        <p:spPr bwMode="black">
          <a:xfrm>
            <a:off x="4692494" y="5882622"/>
            <a:ext cx="431808" cy="379025"/>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568" tIns="40284" rIns="80568" bIns="40284" numCol="1" anchor="t" anchorCtr="0" compatLnSpc="1">
            <a:prstTxWarp prst="textNoShape">
              <a:avLst/>
            </a:prstTxWarp>
          </a:bodyPr>
          <a:lstStyle/>
          <a:p>
            <a:pPr defTabSz="895088"/>
            <a:endParaRPr lang="en-US" sz="1567">
              <a:solidFill>
                <a:prstClr val="black"/>
              </a:solidFill>
              <a:latin typeface="Calibri" panose="020F0502020204030204"/>
            </a:endParaRPr>
          </a:p>
        </p:txBody>
      </p:sp>
      <p:sp>
        <p:nvSpPr>
          <p:cNvPr id="114" name="Rectangle 113"/>
          <p:cNvSpPr/>
          <p:nvPr/>
        </p:nvSpPr>
        <p:spPr>
          <a:xfrm>
            <a:off x="5463911" y="4936562"/>
            <a:ext cx="1131015" cy="454099"/>
          </a:xfrm>
          <a:prstGeom prst="rect">
            <a:avLst/>
          </a:prstGeom>
        </p:spPr>
        <p:txBody>
          <a:bodyPr wrap="none">
            <a:spAutoFit/>
          </a:bodyPr>
          <a:lstStyle/>
          <a:p>
            <a:pPr defTabSz="894619"/>
            <a:r>
              <a:rPr lang="en-US" sz="2351" dirty="0">
                <a:gradFill>
                  <a:gsLst>
                    <a:gs pos="14679">
                      <a:srgbClr val="FFFFFF"/>
                    </a:gs>
                    <a:gs pos="38000">
                      <a:srgbClr val="FFFFFF"/>
                    </a:gs>
                  </a:gsLst>
                  <a:lin ang="5400000" scaled="1"/>
                </a:gradFill>
                <a:latin typeface="Segoe UI Semibold" panose="020B0702040204020203" pitchFamily="34" charset="0"/>
                <a:cs typeface="Segoe UI Semibold" panose="020B0702040204020203" pitchFamily="34" charset="0"/>
              </a:rPr>
              <a:t>Shared</a:t>
            </a:r>
          </a:p>
        </p:txBody>
      </p:sp>
      <p:sp>
        <p:nvSpPr>
          <p:cNvPr id="2" name="Rectangle 1"/>
          <p:cNvSpPr/>
          <p:nvPr/>
        </p:nvSpPr>
        <p:spPr bwMode="auto">
          <a:xfrm>
            <a:off x="1058266" y="4810233"/>
            <a:ext cx="9971011" cy="1830956"/>
          </a:xfrm>
          <a:prstGeom prst="rect">
            <a:avLst/>
          </a:prstGeom>
          <a:solidFill>
            <a:srgbClr val="FFFFFF">
              <a:alpha val="8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41" name="Rectangle 40"/>
          <p:cNvSpPr/>
          <p:nvPr/>
        </p:nvSpPr>
        <p:spPr bwMode="auto">
          <a:xfrm>
            <a:off x="1058265" y="1561449"/>
            <a:ext cx="5019834" cy="857814"/>
          </a:xfrm>
          <a:prstGeom prst="rect">
            <a:avLst/>
          </a:prstGeom>
          <a:solidFill>
            <a:srgbClr val="FFFFFF">
              <a:alpha val="8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42" name="Rectangle 41"/>
          <p:cNvSpPr/>
          <p:nvPr/>
        </p:nvSpPr>
        <p:spPr bwMode="auto">
          <a:xfrm>
            <a:off x="1016259" y="2417899"/>
            <a:ext cx="5061840" cy="2411492"/>
          </a:xfrm>
          <a:prstGeom prst="rect">
            <a:avLst/>
          </a:prstGeom>
          <a:solidFill>
            <a:srgbClr val="FFFFFF">
              <a:alpha val="8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b="1" dirty="0">
              <a:gradFill>
                <a:gsLst>
                  <a:gs pos="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108423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1" grpId="0"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t>
            </a:r>
            <a:r>
              <a:rPr lang="en-US" dirty="0" smtClean="0"/>
              <a:t>NET Core – changing our tune</a:t>
            </a:r>
            <a:endParaRPr lang="en-US" dirty="0"/>
          </a:p>
        </p:txBody>
      </p:sp>
      <p:sp>
        <p:nvSpPr>
          <p:cNvPr id="43" name="Content Placeholder 2"/>
          <p:cNvSpPr txBox="1">
            <a:spLocks/>
          </p:cNvSpPr>
          <p:nvPr/>
        </p:nvSpPr>
        <p:spPr>
          <a:xfrm>
            <a:off x="838200" y="1825625"/>
            <a:ext cx="5181600" cy="43513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Wingdings" panose="05000000000000000000" pitchFamily="2" charset="2"/>
              <a:buNone/>
            </a:pPr>
            <a:r>
              <a:rPr lang="da-DK" sz="3200" dirty="0" err="1" smtClean="0">
                <a:solidFill>
                  <a:schemeClr val="bg1"/>
                </a:solidFill>
              </a:rPr>
              <a:t>Running</a:t>
            </a:r>
            <a:r>
              <a:rPr lang="da-DK" sz="3200" dirty="0" smtClean="0">
                <a:solidFill>
                  <a:schemeClr val="bg1"/>
                </a:solidFill>
              </a:rPr>
              <a:t> on Windows</a:t>
            </a:r>
          </a:p>
          <a:p>
            <a:pPr marL="0" indent="0">
              <a:buFont typeface="Wingdings" panose="05000000000000000000" pitchFamily="2" charset="2"/>
              <a:buNone/>
            </a:pPr>
            <a:r>
              <a:rPr lang="da-DK" sz="3200" dirty="0" smtClean="0">
                <a:solidFill>
                  <a:schemeClr val="bg1"/>
                </a:solidFill>
              </a:rPr>
              <a:t>Edit in </a:t>
            </a:r>
            <a:r>
              <a:rPr lang="da-DK" sz="3200" dirty="0" err="1" smtClean="0">
                <a:solidFill>
                  <a:schemeClr val="bg1"/>
                </a:solidFill>
              </a:rPr>
              <a:t>Viusal</a:t>
            </a:r>
            <a:r>
              <a:rPr lang="da-DK" sz="3200" dirty="0" smtClean="0">
                <a:solidFill>
                  <a:schemeClr val="bg1"/>
                </a:solidFill>
              </a:rPr>
              <a:t> Studio</a:t>
            </a:r>
          </a:p>
          <a:p>
            <a:pPr marL="0" indent="0">
              <a:buFont typeface="Wingdings" panose="05000000000000000000" pitchFamily="2" charset="2"/>
              <a:buNone/>
            </a:pPr>
            <a:r>
              <a:rPr lang="da-DK" sz="3200" dirty="0" smtClean="0">
                <a:solidFill>
                  <a:schemeClr val="bg1"/>
                </a:solidFill>
              </a:rPr>
              <a:t>.NET as system component</a:t>
            </a:r>
          </a:p>
          <a:p>
            <a:pPr marL="0" indent="0">
              <a:buFont typeface="Wingdings" panose="05000000000000000000" pitchFamily="2" charset="2"/>
              <a:buNone/>
            </a:pPr>
            <a:r>
              <a:rPr lang="da-DK" sz="3200" dirty="0" smtClean="0">
                <a:solidFill>
                  <a:schemeClr val="bg1"/>
                </a:solidFill>
              </a:rPr>
              <a:t>Run on VM (CLR)</a:t>
            </a:r>
          </a:p>
          <a:p>
            <a:pPr marL="0" indent="0">
              <a:buFont typeface="Wingdings" panose="05000000000000000000" pitchFamily="2" charset="2"/>
              <a:buNone/>
            </a:pPr>
            <a:r>
              <a:rPr lang="da-DK" sz="3200" dirty="0" smtClean="0">
                <a:solidFill>
                  <a:schemeClr val="bg1"/>
                </a:solidFill>
              </a:rPr>
              <a:t>Black </a:t>
            </a:r>
            <a:r>
              <a:rPr lang="da-DK" sz="3200" dirty="0" err="1" smtClean="0">
                <a:solidFill>
                  <a:schemeClr val="bg1"/>
                </a:solidFill>
              </a:rPr>
              <a:t>box</a:t>
            </a:r>
            <a:r>
              <a:rPr lang="da-DK" sz="3200" dirty="0" smtClean="0">
                <a:solidFill>
                  <a:schemeClr val="bg1"/>
                </a:solidFill>
              </a:rPr>
              <a:t> compilers</a:t>
            </a:r>
          </a:p>
          <a:p>
            <a:pPr marL="0" indent="0">
              <a:buFont typeface="Wingdings" panose="05000000000000000000" pitchFamily="2" charset="2"/>
              <a:buNone/>
            </a:pPr>
            <a:r>
              <a:rPr lang="da-DK" sz="3200" dirty="0" err="1" smtClean="0">
                <a:solidFill>
                  <a:schemeClr val="bg1"/>
                </a:solidFill>
              </a:rPr>
              <a:t>Proprietary</a:t>
            </a:r>
            <a:endParaRPr lang="da-DK" sz="3200" dirty="0">
              <a:solidFill>
                <a:schemeClr val="bg1"/>
              </a:solidFill>
            </a:endParaRPr>
          </a:p>
        </p:txBody>
      </p:sp>
      <p:sp>
        <p:nvSpPr>
          <p:cNvPr id="44" name="Content Placeholder 3"/>
          <p:cNvSpPr txBox="1">
            <a:spLocks/>
          </p:cNvSpPr>
          <p:nvPr/>
        </p:nvSpPr>
        <p:spPr>
          <a:xfrm>
            <a:off x="6172200" y="1825625"/>
            <a:ext cx="5181600" cy="4351338"/>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Wingdings" panose="05000000000000000000" pitchFamily="2" charset="2"/>
              <a:buNone/>
            </a:pPr>
            <a:r>
              <a:rPr lang="da-DK" sz="3200" dirty="0" smtClean="0">
                <a:solidFill>
                  <a:schemeClr val="bg1"/>
                </a:solidFill>
              </a:rPr>
              <a:t>Run </a:t>
            </a:r>
            <a:r>
              <a:rPr lang="da-DK" sz="3200" dirty="0" err="1" smtClean="0">
                <a:solidFill>
                  <a:schemeClr val="bg1"/>
                </a:solidFill>
              </a:rPr>
              <a:t>everywhere</a:t>
            </a:r>
            <a:endParaRPr lang="da-DK" sz="3200" dirty="0" smtClean="0">
              <a:solidFill>
                <a:schemeClr val="bg1"/>
              </a:solidFill>
            </a:endParaRPr>
          </a:p>
          <a:p>
            <a:pPr marL="0" indent="0">
              <a:buFont typeface="Wingdings" panose="05000000000000000000" pitchFamily="2" charset="2"/>
              <a:buNone/>
            </a:pPr>
            <a:r>
              <a:rPr lang="da-DK" sz="3200" dirty="0" err="1" smtClean="0">
                <a:solidFill>
                  <a:schemeClr val="bg1"/>
                </a:solidFill>
              </a:rPr>
              <a:t>Use</a:t>
            </a:r>
            <a:r>
              <a:rPr lang="da-DK" sz="3200" dirty="0" smtClean="0">
                <a:solidFill>
                  <a:schemeClr val="bg1"/>
                </a:solidFill>
              </a:rPr>
              <a:t> </a:t>
            </a:r>
            <a:r>
              <a:rPr lang="da-DK" sz="3200" dirty="0" err="1" smtClean="0">
                <a:solidFill>
                  <a:schemeClr val="bg1"/>
                </a:solidFill>
              </a:rPr>
              <a:t>your</a:t>
            </a:r>
            <a:r>
              <a:rPr lang="da-DK" sz="3200" dirty="0" smtClean="0">
                <a:solidFill>
                  <a:schemeClr val="bg1"/>
                </a:solidFill>
              </a:rPr>
              <a:t> </a:t>
            </a:r>
            <a:r>
              <a:rPr lang="da-DK" sz="3200" dirty="0" err="1" smtClean="0">
                <a:solidFill>
                  <a:schemeClr val="bg1"/>
                </a:solidFill>
              </a:rPr>
              <a:t>favorite</a:t>
            </a:r>
            <a:r>
              <a:rPr lang="da-DK" sz="3200" dirty="0" smtClean="0">
                <a:solidFill>
                  <a:schemeClr val="bg1"/>
                </a:solidFill>
              </a:rPr>
              <a:t> editor</a:t>
            </a:r>
          </a:p>
          <a:p>
            <a:pPr marL="0" indent="0">
              <a:buFont typeface="Wingdings" panose="05000000000000000000" pitchFamily="2" charset="2"/>
              <a:buNone/>
            </a:pPr>
            <a:r>
              <a:rPr lang="da-DK" sz="3200" dirty="0" err="1" smtClean="0">
                <a:solidFill>
                  <a:schemeClr val="bg1"/>
                </a:solidFill>
              </a:rPr>
              <a:t>Deploy</a:t>
            </a:r>
            <a:r>
              <a:rPr lang="da-DK" sz="3200" dirty="0" smtClean="0">
                <a:solidFill>
                  <a:schemeClr val="bg1"/>
                </a:solidFill>
              </a:rPr>
              <a:t> with </a:t>
            </a:r>
            <a:r>
              <a:rPr lang="da-DK" sz="3200" dirty="0" err="1" smtClean="0">
                <a:solidFill>
                  <a:schemeClr val="bg1"/>
                </a:solidFill>
              </a:rPr>
              <a:t>app</a:t>
            </a:r>
            <a:endParaRPr lang="da-DK" sz="3200" dirty="0" smtClean="0">
              <a:solidFill>
                <a:schemeClr val="bg1"/>
              </a:solidFill>
            </a:endParaRPr>
          </a:p>
          <a:p>
            <a:pPr marL="0" indent="0">
              <a:buFont typeface="Wingdings" panose="05000000000000000000" pitchFamily="2" charset="2"/>
              <a:buNone/>
            </a:pPr>
            <a:r>
              <a:rPr lang="da-DK" sz="3200" dirty="0" err="1" smtClean="0">
                <a:solidFill>
                  <a:schemeClr val="bg1"/>
                </a:solidFill>
              </a:rPr>
              <a:t>Compile</a:t>
            </a:r>
            <a:r>
              <a:rPr lang="da-DK" sz="3200" dirty="0" smtClean="0">
                <a:solidFill>
                  <a:schemeClr val="bg1"/>
                </a:solidFill>
              </a:rPr>
              <a:t> to </a:t>
            </a:r>
            <a:r>
              <a:rPr lang="da-DK" sz="3200" dirty="0" err="1" smtClean="0">
                <a:solidFill>
                  <a:schemeClr val="bg1"/>
                </a:solidFill>
              </a:rPr>
              <a:t>native</a:t>
            </a:r>
            <a:endParaRPr lang="da-DK" sz="3200" dirty="0" smtClean="0">
              <a:solidFill>
                <a:schemeClr val="bg1"/>
              </a:solidFill>
            </a:endParaRPr>
          </a:p>
          <a:p>
            <a:pPr marL="0" indent="0">
              <a:buFont typeface="Wingdings" panose="05000000000000000000" pitchFamily="2" charset="2"/>
              <a:buNone/>
            </a:pPr>
            <a:r>
              <a:rPr lang="da-DK" sz="3200" dirty="0" smtClean="0">
                <a:solidFill>
                  <a:schemeClr val="bg1"/>
                </a:solidFill>
              </a:rPr>
              <a:t>Open compiler </a:t>
            </a:r>
            <a:r>
              <a:rPr lang="da-DK" sz="3200" dirty="0" err="1" smtClean="0">
                <a:solidFill>
                  <a:schemeClr val="bg1"/>
                </a:solidFill>
              </a:rPr>
              <a:t>APIs</a:t>
            </a:r>
            <a:endParaRPr lang="da-DK" sz="3200" dirty="0" smtClean="0">
              <a:solidFill>
                <a:schemeClr val="bg1"/>
              </a:solidFill>
            </a:endParaRPr>
          </a:p>
          <a:p>
            <a:pPr marL="0" indent="0">
              <a:buFont typeface="Wingdings" panose="05000000000000000000" pitchFamily="2" charset="2"/>
              <a:buNone/>
            </a:pPr>
            <a:r>
              <a:rPr lang="da-DK" sz="3200" dirty="0" smtClean="0">
                <a:solidFill>
                  <a:schemeClr val="bg1"/>
                </a:solidFill>
              </a:rPr>
              <a:t>Open source</a:t>
            </a:r>
            <a:endParaRPr lang="da-DK" sz="3200" dirty="0">
              <a:solidFill>
                <a:schemeClr val="bg1"/>
              </a:solidFill>
            </a:endParaRPr>
          </a:p>
        </p:txBody>
      </p:sp>
      <p:sp>
        <p:nvSpPr>
          <p:cNvPr id="4" name="Right Arrow 3"/>
          <p:cNvSpPr/>
          <p:nvPr/>
        </p:nvSpPr>
        <p:spPr bwMode="auto">
          <a:xfrm>
            <a:off x="5603620" y="1979110"/>
            <a:ext cx="524256" cy="274320"/>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a-DK" sz="2000" dirty="0">
              <a:gradFill>
                <a:gsLst>
                  <a:gs pos="0">
                    <a:srgbClr val="FFFFFF"/>
                  </a:gs>
                  <a:gs pos="100000">
                    <a:srgbClr val="FFFFFF"/>
                  </a:gs>
                </a:gsLst>
                <a:lin ang="5400000" scaled="0"/>
              </a:gradFill>
            </a:endParaRPr>
          </a:p>
        </p:txBody>
      </p:sp>
      <p:sp>
        <p:nvSpPr>
          <p:cNvPr id="46" name="Right Arrow 45"/>
          <p:cNvSpPr/>
          <p:nvPr/>
        </p:nvSpPr>
        <p:spPr bwMode="auto">
          <a:xfrm>
            <a:off x="5603620" y="2507646"/>
            <a:ext cx="524256" cy="274320"/>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a-DK" sz="2000" dirty="0">
              <a:gradFill>
                <a:gsLst>
                  <a:gs pos="0">
                    <a:srgbClr val="FFFFFF"/>
                  </a:gs>
                  <a:gs pos="100000">
                    <a:srgbClr val="FFFFFF"/>
                  </a:gs>
                </a:gsLst>
                <a:lin ang="5400000" scaled="0"/>
              </a:gradFill>
            </a:endParaRPr>
          </a:p>
        </p:txBody>
      </p:sp>
      <p:sp>
        <p:nvSpPr>
          <p:cNvPr id="47" name="Right Arrow 46"/>
          <p:cNvSpPr/>
          <p:nvPr/>
        </p:nvSpPr>
        <p:spPr bwMode="auto">
          <a:xfrm>
            <a:off x="5603620" y="3016425"/>
            <a:ext cx="524256" cy="274320"/>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a-DK" sz="2000" dirty="0">
              <a:gradFill>
                <a:gsLst>
                  <a:gs pos="0">
                    <a:srgbClr val="FFFFFF"/>
                  </a:gs>
                  <a:gs pos="100000">
                    <a:srgbClr val="FFFFFF"/>
                  </a:gs>
                </a:gsLst>
                <a:lin ang="5400000" scaled="0"/>
              </a:gradFill>
            </a:endParaRPr>
          </a:p>
        </p:txBody>
      </p:sp>
      <p:sp>
        <p:nvSpPr>
          <p:cNvPr id="48" name="Right Arrow 47"/>
          <p:cNvSpPr/>
          <p:nvPr/>
        </p:nvSpPr>
        <p:spPr bwMode="auto">
          <a:xfrm>
            <a:off x="5603620" y="4096548"/>
            <a:ext cx="524256" cy="274320"/>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a-DK" sz="2000" dirty="0">
              <a:gradFill>
                <a:gsLst>
                  <a:gs pos="0">
                    <a:srgbClr val="FFFFFF"/>
                  </a:gs>
                  <a:gs pos="100000">
                    <a:srgbClr val="FFFFFF"/>
                  </a:gs>
                </a:gsLst>
                <a:lin ang="5400000" scaled="0"/>
              </a:gradFill>
            </a:endParaRPr>
          </a:p>
        </p:txBody>
      </p:sp>
      <p:sp>
        <p:nvSpPr>
          <p:cNvPr id="49" name="Right Arrow 48"/>
          <p:cNvSpPr/>
          <p:nvPr/>
        </p:nvSpPr>
        <p:spPr bwMode="auto">
          <a:xfrm>
            <a:off x="5603620" y="4621351"/>
            <a:ext cx="524256" cy="274320"/>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a-DK" sz="2000" dirty="0">
              <a:gradFill>
                <a:gsLst>
                  <a:gs pos="0">
                    <a:srgbClr val="FFFFFF"/>
                  </a:gs>
                  <a:gs pos="100000">
                    <a:srgbClr val="FFFFFF"/>
                  </a:gs>
                </a:gsLst>
                <a:lin ang="5400000" scaled="0"/>
              </a:gradFill>
            </a:endParaRPr>
          </a:p>
        </p:txBody>
      </p:sp>
      <p:sp>
        <p:nvSpPr>
          <p:cNvPr id="50" name="Right Arrow 49"/>
          <p:cNvSpPr/>
          <p:nvPr/>
        </p:nvSpPr>
        <p:spPr bwMode="auto">
          <a:xfrm>
            <a:off x="5607828" y="3535132"/>
            <a:ext cx="524256" cy="274320"/>
          </a:xfrm>
          <a:prstGeom prst="right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da-DK"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7648963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300" y="487"/>
            <a:ext cx="12191701" cy="6857027"/>
          </a:xfrm>
          <a:prstGeom prst="rect">
            <a:avLst/>
          </a:prstGeom>
        </p:spPr>
      </p:pic>
      <p:sp>
        <p:nvSpPr>
          <p:cNvPr id="4" name="Title 1"/>
          <p:cNvSpPr txBox="1">
            <a:spLocks/>
          </p:cNvSpPr>
          <p:nvPr/>
        </p:nvSpPr>
        <p:spPr>
          <a:xfrm>
            <a:off x="70762" y="2529463"/>
            <a:ext cx="6066952"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8800" b="1" i="0" u="none" strike="noStrike" kern="1200" cap="none" spc="-102" normalizeH="0" baseline="0" noProof="0" dirty="0" smtClean="0">
                <a:ln w="3175">
                  <a:noFill/>
                </a:ln>
                <a:solidFill>
                  <a:srgbClr val="EEECE1"/>
                </a:solidFill>
                <a:effectLst/>
                <a:uLnTx/>
                <a:uFillTx/>
                <a:latin typeface="Segoe UI Light" panose="020B0502040204020203" pitchFamily="34" charset="0"/>
                <a:ea typeface="+mn-ea"/>
                <a:cs typeface="Segoe UI Light" panose="020B0502040204020203" pitchFamily="34" charset="0"/>
              </a:rPr>
              <a:t>Azure</a:t>
            </a:r>
            <a:endParaRPr kumimoji="0" lang="en-US" sz="4800" b="0" i="0" u="none" strike="noStrike" kern="1200" cap="none" spc="-102" normalizeH="0" baseline="0" noProof="0" dirty="0">
              <a:ln w="3175">
                <a:noFill/>
              </a:ln>
              <a:solidFill>
                <a:srgbClr val="EEECE1"/>
              </a:solidFill>
              <a:effectLst/>
              <a:uLnTx/>
              <a:uFillTx/>
              <a:latin typeface="Calibri"/>
              <a:ea typeface="+mn-ea"/>
              <a:cs typeface="Segoe UI" pitchFamily="34" charset="0"/>
            </a:endParaRPr>
          </a:p>
        </p:txBody>
      </p:sp>
    </p:spTree>
    <p:extLst>
      <p:ext uri="{BB962C8B-B14F-4D97-AF65-F5344CB8AC3E}">
        <p14:creationId xmlns:p14="http://schemas.microsoft.com/office/powerpoint/2010/main" val="3254655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11347" y="378264"/>
            <a:ext cx="10562011" cy="6188223"/>
          </a:xfrm>
          <a:prstGeom prst="rect">
            <a:avLst/>
          </a:prstGeom>
        </p:spPr>
      </p:pic>
      <p:sp>
        <p:nvSpPr>
          <p:cNvPr id="29" name="Oval 28"/>
          <p:cNvSpPr/>
          <p:nvPr/>
        </p:nvSpPr>
        <p:spPr bwMode="auto">
          <a:xfrm>
            <a:off x="8934678" y="3951915"/>
            <a:ext cx="302781" cy="302774"/>
          </a:xfrm>
          <a:prstGeom prst="ellipse">
            <a:avLst/>
          </a:prstGeom>
          <a:solidFill>
            <a:srgbClr val="92D050"/>
          </a:solidFill>
          <a:ln w="187325">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37"/>
          <p:cNvSpPr/>
          <p:nvPr/>
        </p:nvSpPr>
        <p:spPr bwMode="auto">
          <a:xfrm>
            <a:off x="9380399" y="2664604"/>
            <a:ext cx="302781" cy="302774"/>
          </a:xfrm>
          <a:prstGeom prst="ellipse">
            <a:avLst/>
          </a:prstGeom>
          <a:solidFill>
            <a:srgbClr val="92D050"/>
          </a:solidFill>
          <a:ln w="187325">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p:cNvSpPr/>
          <p:nvPr/>
        </p:nvSpPr>
        <p:spPr bwMode="auto">
          <a:xfrm>
            <a:off x="9317473" y="2157310"/>
            <a:ext cx="302781" cy="302774"/>
          </a:xfrm>
          <a:prstGeom prst="ellipse">
            <a:avLst/>
          </a:prstGeom>
          <a:solidFill>
            <a:srgbClr val="92D050"/>
          </a:solidFill>
          <a:ln w="187325">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Oval 47"/>
          <p:cNvSpPr/>
          <p:nvPr/>
        </p:nvSpPr>
        <p:spPr bwMode="auto">
          <a:xfrm>
            <a:off x="8383712" y="3181801"/>
            <a:ext cx="302781" cy="302774"/>
          </a:xfrm>
          <a:prstGeom prst="ellipse">
            <a:avLst/>
          </a:prstGeom>
          <a:solidFill>
            <a:srgbClr val="92D050"/>
          </a:solidFill>
          <a:ln w="187325">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Oval 48"/>
          <p:cNvSpPr/>
          <p:nvPr/>
        </p:nvSpPr>
        <p:spPr bwMode="auto">
          <a:xfrm>
            <a:off x="7915495" y="3100502"/>
            <a:ext cx="302781" cy="302774"/>
          </a:xfrm>
          <a:prstGeom prst="ellipse">
            <a:avLst/>
          </a:prstGeom>
          <a:solidFill>
            <a:srgbClr val="92D050"/>
          </a:solidFill>
          <a:ln w="187325">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Oval 49"/>
          <p:cNvSpPr/>
          <p:nvPr/>
        </p:nvSpPr>
        <p:spPr bwMode="auto">
          <a:xfrm>
            <a:off x="6245404" y="2065310"/>
            <a:ext cx="302781" cy="302774"/>
          </a:xfrm>
          <a:prstGeom prst="ellipse">
            <a:avLst/>
          </a:prstGeom>
          <a:solidFill>
            <a:srgbClr val="92D050"/>
          </a:solidFill>
          <a:ln w="187325">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p:cNvSpPr/>
          <p:nvPr/>
        </p:nvSpPr>
        <p:spPr bwMode="auto">
          <a:xfrm>
            <a:off x="5938667" y="2040305"/>
            <a:ext cx="302781" cy="302774"/>
          </a:xfrm>
          <a:prstGeom prst="ellipse">
            <a:avLst/>
          </a:prstGeom>
          <a:solidFill>
            <a:srgbClr val="92D050"/>
          </a:solidFill>
          <a:ln w="187325">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p:cNvSpPr/>
          <p:nvPr/>
        </p:nvSpPr>
        <p:spPr bwMode="auto">
          <a:xfrm>
            <a:off x="4900767" y="4599971"/>
            <a:ext cx="302781" cy="302774"/>
          </a:xfrm>
          <a:prstGeom prst="ellipse">
            <a:avLst/>
          </a:prstGeom>
          <a:solidFill>
            <a:srgbClr val="92D050"/>
          </a:solidFill>
          <a:ln w="187325">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Oval 52"/>
          <p:cNvSpPr/>
          <p:nvPr/>
        </p:nvSpPr>
        <p:spPr bwMode="auto">
          <a:xfrm>
            <a:off x="3463038" y="2527315"/>
            <a:ext cx="302781" cy="302774"/>
          </a:xfrm>
          <a:prstGeom prst="ellipse">
            <a:avLst/>
          </a:prstGeom>
          <a:solidFill>
            <a:srgbClr val="92D050"/>
          </a:solidFill>
          <a:ln w="187325">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Oval 53"/>
          <p:cNvSpPr/>
          <p:nvPr/>
        </p:nvSpPr>
        <p:spPr bwMode="auto">
          <a:xfrm>
            <a:off x="3236474" y="2557951"/>
            <a:ext cx="302781" cy="302774"/>
          </a:xfrm>
          <a:prstGeom prst="ellipse">
            <a:avLst/>
          </a:prstGeom>
          <a:solidFill>
            <a:srgbClr val="92D050"/>
          </a:solidFill>
          <a:ln w="187325">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Oval 54"/>
          <p:cNvSpPr/>
          <p:nvPr/>
        </p:nvSpPr>
        <p:spPr bwMode="auto">
          <a:xfrm>
            <a:off x="3329071" y="2219920"/>
            <a:ext cx="302781" cy="302774"/>
          </a:xfrm>
          <a:prstGeom prst="ellipse">
            <a:avLst/>
          </a:prstGeom>
          <a:solidFill>
            <a:srgbClr val="92D050"/>
          </a:solidFill>
          <a:ln w="187325">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Oval 55"/>
          <p:cNvSpPr/>
          <p:nvPr/>
        </p:nvSpPr>
        <p:spPr bwMode="auto">
          <a:xfrm>
            <a:off x="2999024" y="2141829"/>
            <a:ext cx="302781" cy="302774"/>
          </a:xfrm>
          <a:prstGeom prst="ellipse">
            <a:avLst/>
          </a:prstGeom>
          <a:solidFill>
            <a:srgbClr val="92D050"/>
          </a:solidFill>
          <a:ln w="187325">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Oval 56"/>
          <p:cNvSpPr/>
          <p:nvPr/>
        </p:nvSpPr>
        <p:spPr bwMode="auto">
          <a:xfrm>
            <a:off x="3840992" y="2368481"/>
            <a:ext cx="302781" cy="302774"/>
          </a:xfrm>
          <a:prstGeom prst="ellipse">
            <a:avLst/>
          </a:prstGeom>
          <a:solidFill>
            <a:srgbClr val="92D050"/>
          </a:solidFill>
          <a:ln w="187325">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Oval 57"/>
          <p:cNvSpPr/>
          <p:nvPr/>
        </p:nvSpPr>
        <p:spPr bwMode="auto">
          <a:xfrm>
            <a:off x="2995256" y="2837656"/>
            <a:ext cx="302781" cy="302774"/>
          </a:xfrm>
          <a:prstGeom prst="ellipse">
            <a:avLst/>
          </a:prstGeom>
          <a:solidFill>
            <a:srgbClr val="92D050"/>
          </a:solidFill>
          <a:ln w="187325">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p:cNvSpPr/>
          <p:nvPr/>
        </p:nvSpPr>
        <p:spPr bwMode="auto">
          <a:xfrm>
            <a:off x="2404303" y="2547374"/>
            <a:ext cx="302781" cy="302774"/>
          </a:xfrm>
          <a:prstGeom prst="ellipse">
            <a:avLst/>
          </a:prstGeom>
          <a:solidFill>
            <a:srgbClr val="92D050"/>
          </a:solidFill>
          <a:ln w="187325">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Oval 26"/>
          <p:cNvSpPr/>
          <p:nvPr/>
        </p:nvSpPr>
        <p:spPr bwMode="auto">
          <a:xfrm>
            <a:off x="10184073" y="2609511"/>
            <a:ext cx="302781" cy="302774"/>
          </a:xfrm>
          <a:prstGeom prst="ellipse">
            <a:avLst/>
          </a:prstGeom>
          <a:solidFill>
            <a:srgbClr val="92D050"/>
          </a:solidFill>
          <a:ln w="187325">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Oval 29"/>
          <p:cNvSpPr/>
          <p:nvPr/>
        </p:nvSpPr>
        <p:spPr bwMode="auto">
          <a:xfrm>
            <a:off x="9890789" y="2803673"/>
            <a:ext cx="302781" cy="302774"/>
          </a:xfrm>
          <a:prstGeom prst="ellipse">
            <a:avLst/>
          </a:prstGeom>
          <a:solidFill>
            <a:srgbClr val="92D050"/>
          </a:solidFill>
          <a:ln w="187325">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Oval 30"/>
          <p:cNvSpPr/>
          <p:nvPr/>
        </p:nvSpPr>
        <p:spPr bwMode="auto">
          <a:xfrm>
            <a:off x="10428720" y="5066436"/>
            <a:ext cx="302781" cy="302774"/>
          </a:xfrm>
          <a:prstGeom prst="ellipse">
            <a:avLst/>
          </a:prstGeom>
          <a:solidFill>
            <a:srgbClr val="92D050"/>
          </a:solidFill>
          <a:ln w="187325">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Oval 31"/>
          <p:cNvSpPr/>
          <p:nvPr/>
        </p:nvSpPr>
        <p:spPr bwMode="auto">
          <a:xfrm>
            <a:off x="10439644" y="5416816"/>
            <a:ext cx="302781" cy="302774"/>
          </a:xfrm>
          <a:prstGeom prst="ellipse">
            <a:avLst/>
          </a:prstGeom>
          <a:solidFill>
            <a:srgbClr val="92D050"/>
          </a:solidFill>
          <a:ln w="187325">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Oval 40"/>
          <p:cNvSpPr/>
          <p:nvPr/>
        </p:nvSpPr>
        <p:spPr bwMode="auto">
          <a:xfrm>
            <a:off x="9369081" y="3169602"/>
            <a:ext cx="302781" cy="302774"/>
          </a:xfrm>
          <a:prstGeom prst="ellipse">
            <a:avLst/>
          </a:prstGeom>
          <a:solidFill>
            <a:srgbClr val="92D050"/>
          </a:solidFill>
          <a:ln w="187325">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Oval 41"/>
          <p:cNvSpPr/>
          <p:nvPr/>
        </p:nvSpPr>
        <p:spPr bwMode="auto">
          <a:xfrm>
            <a:off x="2971755" y="2451427"/>
            <a:ext cx="302781" cy="302774"/>
          </a:xfrm>
          <a:prstGeom prst="ellipse">
            <a:avLst/>
          </a:prstGeom>
          <a:solidFill>
            <a:srgbClr val="92D050"/>
          </a:solidFill>
          <a:ln w="187325">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TextBox 70"/>
          <p:cNvSpPr txBox="1"/>
          <p:nvPr/>
        </p:nvSpPr>
        <p:spPr>
          <a:xfrm>
            <a:off x="207453" y="3503702"/>
            <a:ext cx="3056739" cy="1647426"/>
          </a:xfrm>
          <a:prstGeom prst="rect">
            <a:avLst/>
          </a:prstGeom>
          <a:noFill/>
        </p:spPr>
        <p:txBody>
          <a:bodyPr wrap="none" lIns="277892" tIns="277892" rIns="277892" bIns="277892" rtlCol="0">
            <a:spAutoFit/>
          </a:bodyPr>
          <a:lstStyle/>
          <a:p>
            <a:pPr defTabSz="914367">
              <a:lnSpc>
                <a:spcPct val="90000"/>
              </a:lnSpc>
              <a:spcAft>
                <a:spcPts val="588"/>
              </a:spcAft>
              <a:defRPr/>
            </a:pPr>
            <a:r>
              <a:rPr lang="en-US" sz="3921" dirty="0">
                <a:gradFill>
                  <a:gsLst>
                    <a:gs pos="2917">
                      <a:srgbClr val="ECECEC"/>
                    </a:gs>
                    <a:gs pos="30000">
                      <a:srgbClr val="ECECEC"/>
                    </a:gs>
                  </a:gsLst>
                  <a:lin ang="5400000" scaled="0"/>
                </a:gradFill>
                <a:latin typeface="Segoe UI Light"/>
                <a:ea typeface="MS PGothic" panose="020B0600070205080204" pitchFamily="34" charset="-128"/>
              </a:rPr>
              <a:t>Hyper-scale</a:t>
            </a:r>
            <a:br>
              <a:rPr lang="en-US" sz="3921" dirty="0">
                <a:gradFill>
                  <a:gsLst>
                    <a:gs pos="2917">
                      <a:srgbClr val="ECECEC"/>
                    </a:gs>
                    <a:gs pos="30000">
                      <a:srgbClr val="ECECEC"/>
                    </a:gs>
                  </a:gsLst>
                  <a:lin ang="5400000" scaled="0"/>
                </a:gradFill>
                <a:latin typeface="Segoe UI Light"/>
                <a:ea typeface="MS PGothic" panose="020B0600070205080204" pitchFamily="34" charset="-128"/>
              </a:rPr>
            </a:br>
            <a:r>
              <a:rPr lang="en-US" sz="3921" dirty="0">
                <a:gradFill>
                  <a:gsLst>
                    <a:gs pos="2917">
                      <a:srgbClr val="ECECEC"/>
                    </a:gs>
                    <a:gs pos="30000">
                      <a:srgbClr val="ECECEC"/>
                    </a:gs>
                  </a:gsLst>
                  <a:lin ang="5400000" scaled="0"/>
                </a:gradFill>
                <a:latin typeface="Segoe UI Light"/>
                <a:ea typeface="MS PGothic" panose="020B0600070205080204" pitchFamily="34" charset="-128"/>
              </a:rPr>
              <a:t>footprint</a:t>
            </a:r>
          </a:p>
        </p:txBody>
      </p:sp>
      <p:grpSp>
        <p:nvGrpSpPr>
          <p:cNvPr id="72" name="Group 71"/>
          <p:cNvGrpSpPr/>
          <p:nvPr/>
        </p:nvGrpSpPr>
        <p:grpSpPr>
          <a:xfrm>
            <a:off x="498819" y="4916620"/>
            <a:ext cx="1426790" cy="452590"/>
            <a:chOff x="508821" y="5014712"/>
            <a:chExt cx="1455400" cy="461665"/>
          </a:xfrm>
        </p:grpSpPr>
        <p:sp>
          <p:nvSpPr>
            <p:cNvPr id="73" name="Oval 72"/>
            <p:cNvSpPr/>
            <p:nvPr/>
          </p:nvSpPr>
          <p:spPr bwMode="auto">
            <a:xfrm>
              <a:off x="508821" y="5119266"/>
              <a:ext cx="250277" cy="250277"/>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TextBox 73"/>
            <p:cNvSpPr txBox="1"/>
            <p:nvPr/>
          </p:nvSpPr>
          <p:spPr>
            <a:xfrm>
              <a:off x="683678" y="5014712"/>
              <a:ext cx="1280543" cy="4616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176" dirty="0">
                  <a:solidFill>
                    <a:srgbClr val="FFFFFF">
                      <a:lumMod val="85000"/>
                    </a:srgbClr>
                  </a:solidFill>
                  <a:latin typeface="Segoe UI Semilight"/>
                  <a:ea typeface="MS PGothic" panose="020B0600070205080204" pitchFamily="34" charset="-128"/>
                </a:rPr>
                <a:t>Azure regions</a:t>
              </a:r>
            </a:p>
          </p:txBody>
        </p:sp>
      </p:grpSp>
      <p:grpSp>
        <p:nvGrpSpPr>
          <p:cNvPr id="39" name="Group 38"/>
          <p:cNvGrpSpPr/>
          <p:nvPr/>
        </p:nvGrpSpPr>
        <p:grpSpPr>
          <a:xfrm>
            <a:off x="317903" y="2039180"/>
            <a:ext cx="3359726" cy="2750603"/>
            <a:chOff x="-2087057" y="3086116"/>
            <a:chExt cx="4108356" cy="2805758"/>
          </a:xfrm>
        </p:grpSpPr>
        <p:sp>
          <p:nvSpPr>
            <p:cNvPr id="40" name="TextBox 39"/>
            <p:cNvSpPr txBox="1"/>
            <p:nvPr/>
          </p:nvSpPr>
          <p:spPr>
            <a:xfrm>
              <a:off x="-2087057" y="3086116"/>
              <a:ext cx="2534898" cy="2165208"/>
            </a:xfrm>
            <a:prstGeom prst="rect">
              <a:avLst/>
            </a:prstGeom>
            <a:noFill/>
          </p:spPr>
          <p:txBody>
            <a:bodyPr wrap="non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11273" dirty="0">
                  <a:gradFill>
                    <a:gsLst>
                      <a:gs pos="0">
                        <a:srgbClr val="FFFFFF"/>
                      </a:gs>
                      <a:gs pos="100000">
                        <a:srgbClr val="FFFFFF"/>
                      </a:gs>
                    </a:gsLst>
                    <a:lin ang="5400000" scaled="0"/>
                  </a:gradFill>
                  <a:latin typeface="Segoe UI Light"/>
                  <a:ea typeface="MS PGothic" panose="020B0600070205080204" pitchFamily="34" charset="-128"/>
                </a:rPr>
                <a:t>24</a:t>
              </a:r>
            </a:p>
          </p:txBody>
        </p:sp>
        <p:sp>
          <p:nvSpPr>
            <p:cNvPr id="43" name="TextBox 42"/>
            <p:cNvSpPr txBox="1"/>
            <p:nvPr/>
          </p:nvSpPr>
          <p:spPr>
            <a:xfrm>
              <a:off x="-2006254" y="4543813"/>
              <a:ext cx="4027553" cy="1348061"/>
            </a:xfrm>
            <a:prstGeom prst="rect">
              <a:avLst/>
            </a:prstGeom>
            <a:noFill/>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2745" dirty="0">
                  <a:gradFill>
                    <a:gsLst>
                      <a:gs pos="0">
                        <a:srgbClr val="FFFFFF"/>
                      </a:gs>
                      <a:gs pos="100000">
                        <a:srgbClr val="FFFFFF"/>
                      </a:gs>
                    </a:gsLst>
                    <a:lin ang="5400000" scaled="0"/>
                  </a:gradFill>
                  <a:latin typeface="Segoe UI Semilight" panose="020B0402040204020203" pitchFamily="34" charset="0"/>
                  <a:ea typeface="MS PGothic" panose="020B0600070205080204" pitchFamily="34" charset="-128"/>
                  <a:cs typeface="Segoe UI Semilight" panose="020B0402040204020203" pitchFamily="34" charset="0"/>
                </a:rPr>
                <a:t>Azure regions available today</a:t>
              </a:r>
            </a:p>
          </p:txBody>
        </p:sp>
      </p:grpSp>
      <p:cxnSp>
        <p:nvCxnSpPr>
          <p:cNvPr id="44" name="Straight Connector 43"/>
          <p:cNvCxnSpPr/>
          <p:nvPr/>
        </p:nvCxnSpPr>
        <p:spPr>
          <a:xfrm>
            <a:off x="512338" y="4647929"/>
            <a:ext cx="2857354"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12338" y="5531281"/>
            <a:ext cx="2857354"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85954" y="4525061"/>
            <a:ext cx="3293647" cy="1294405"/>
          </a:xfrm>
          <a:prstGeom prst="rect">
            <a:avLst/>
          </a:prstGeom>
          <a:noFill/>
          <a:ln>
            <a:noFill/>
          </a:ln>
        </p:spPr>
        <p:txBody>
          <a:bodyPr wrap="square" lIns="277892" tIns="277892" rIns="277892" bIns="27789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367">
              <a:spcAft>
                <a:spcPts val="588"/>
              </a:spcAft>
              <a:defRPr/>
            </a:pPr>
            <a:r>
              <a:rPr lang="en-US" sz="1765"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lang="en-US" sz="1765"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rPr>
            </a:br>
            <a:endParaRPr lang="en-US" sz="1765" dirty="0">
              <a:gradFill>
                <a:gsLst>
                  <a:gs pos="0">
                    <a:srgbClr val="FFFFFF"/>
                  </a:gs>
                  <a:gs pos="100000">
                    <a:srgbClr val="FFFFFF"/>
                  </a:gs>
                </a:gsLst>
                <a:lin ang="5400000" scaled="0"/>
              </a:gradFill>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7" name="Oval 36"/>
          <p:cNvSpPr/>
          <p:nvPr/>
        </p:nvSpPr>
        <p:spPr bwMode="auto">
          <a:xfrm>
            <a:off x="8535103" y="3641894"/>
            <a:ext cx="302781" cy="302774"/>
          </a:xfrm>
          <a:prstGeom prst="ellipse">
            <a:avLst/>
          </a:prstGeom>
          <a:solidFill>
            <a:srgbClr val="92D050"/>
          </a:solidFill>
          <a:ln w="187325">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57651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grpId="0" nodeType="withEffect">
                                  <p:stCondLst>
                                    <p:cond delay="2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par>
                                <p:cTn id="18" presetID="10" presetClass="entr" presetSubtype="0" fill="hold" grpId="0" nodeType="withEffect">
                                  <p:stCondLst>
                                    <p:cond delay="4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grpId="0" nodeType="withEffect">
                                  <p:stCondLst>
                                    <p:cond delay="6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par>
                                <p:cTn id="24" presetID="10" presetClass="entr" presetSubtype="0" fill="hold" grpId="0" nodeType="withEffect">
                                  <p:stCondLst>
                                    <p:cond delay="8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10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par>
                                <p:cTn id="30" presetID="10" presetClass="entr" presetSubtype="0" fill="hold" grpId="0" nodeType="withEffect">
                                  <p:stCondLst>
                                    <p:cond delay="12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grpId="0" nodeType="withEffect">
                                  <p:stCondLst>
                                    <p:cond delay="14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par>
                                <p:cTn id="36" presetID="10" presetClass="entr" presetSubtype="0" fill="hold" grpId="0" nodeType="withEffect">
                                  <p:stCondLst>
                                    <p:cond delay="16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grpId="0" nodeType="withEffect">
                                  <p:stCondLst>
                                    <p:cond delay="18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22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par>
                                <p:cTn id="48" presetID="10" presetClass="entr" presetSubtype="0" fill="hold" grpId="0" nodeType="withEffect">
                                  <p:stCondLst>
                                    <p:cond delay="24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10" presetClass="entr" presetSubtype="0" fill="hold" grpId="0" nodeType="withEffect">
                                  <p:stCondLst>
                                    <p:cond delay="26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grpId="0" nodeType="withEffect">
                                  <p:stCondLst>
                                    <p:cond delay="28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par>
                                <p:cTn id="57" presetID="10" presetClass="entr" presetSubtype="0" fill="hold" grpId="0" nodeType="withEffect">
                                  <p:stCondLst>
                                    <p:cond delay="30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grpId="0" nodeType="withEffect">
                                  <p:stCondLst>
                                    <p:cond delay="34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38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grpId="0" nodeType="withEffect">
                                  <p:stCondLst>
                                    <p:cond delay="42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par>
                                <p:cTn id="69" presetID="10" presetClass="entr" presetSubtype="0" fill="hold" grpId="0" nodeType="withEffect">
                                  <p:stCondLst>
                                    <p:cond delay="48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par>
                                <p:cTn id="72" presetID="10" presetClass="entr" presetSubtype="0" fill="hold" grpId="0" nodeType="withEffect">
                                  <p:stCondLst>
                                    <p:cond delay="55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500"/>
                                        <p:tgtEl>
                                          <p:spTgt spid="42"/>
                                        </p:tgtEl>
                                      </p:cBhvr>
                                    </p:animEffect>
                                  </p:childTnLst>
                                </p:cTn>
                              </p:par>
                              <p:par>
                                <p:cTn id="75" presetID="10" presetClass="entr" presetSubtype="0" fill="hold" grpId="0" nodeType="withEffect">
                                  <p:stCondLst>
                                    <p:cond delay="55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xit" presetSubtype="0" fill="hold" grpId="1" nodeType="clickEffect">
                                  <p:stCondLst>
                                    <p:cond delay="0"/>
                                  </p:stCondLst>
                                  <p:childTnLst>
                                    <p:animEffect transition="out" filter="fade">
                                      <p:cBhvr>
                                        <p:cTn id="81" dur="500"/>
                                        <p:tgtEl>
                                          <p:spTgt spid="71"/>
                                        </p:tgtEl>
                                      </p:cBhvr>
                                    </p:animEffect>
                                    <p:set>
                                      <p:cBhvr>
                                        <p:cTn id="82" dur="1" fill="hold">
                                          <p:stCondLst>
                                            <p:cond delay="499"/>
                                          </p:stCondLst>
                                        </p:cTn>
                                        <p:tgtEl>
                                          <p:spTgt spid="71"/>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72"/>
                                        </p:tgtEl>
                                      </p:cBhvr>
                                    </p:animEffect>
                                    <p:set>
                                      <p:cBhvr>
                                        <p:cTn id="85" dur="1" fill="hold">
                                          <p:stCondLst>
                                            <p:cond delay="499"/>
                                          </p:stCondLst>
                                        </p:cTn>
                                        <p:tgtEl>
                                          <p:spTgt spid="72"/>
                                        </p:tgtEl>
                                        <p:attrNameLst>
                                          <p:attrName>style.visibility</p:attrName>
                                        </p:attrNameLst>
                                      </p:cBhvr>
                                      <p:to>
                                        <p:strVal val="hidden"/>
                                      </p:to>
                                    </p:set>
                                  </p:childTnLst>
                                </p:cTn>
                              </p:par>
                            </p:childTnLst>
                          </p:cTn>
                        </p:par>
                        <p:par>
                          <p:cTn id="86" fill="hold">
                            <p:stCondLst>
                              <p:cond delay="500"/>
                            </p:stCondLst>
                            <p:childTnLst>
                              <p:par>
                                <p:cTn id="87" presetID="10" presetClass="entr" presetSubtype="0" fill="hold"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fade">
                                      <p:cBhvr>
                                        <p:cTn id="89" dur="500"/>
                                        <p:tgtEl>
                                          <p:spTgt spid="39"/>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44"/>
                                        </p:tgtEl>
                                        <p:attrNameLst>
                                          <p:attrName>style.visibility</p:attrName>
                                        </p:attrNameLst>
                                      </p:cBhvr>
                                      <p:to>
                                        <p:strVal val="visible"/>
                                      </p:to>
                                    </p:set>
                                    <p:animEffect transition="in" filter="wipe(left)">
                                      <p:cBhvr>
                                        <p:cTn id="93" dur="500"/>
                                        <p:tgtEl>
                                          <p:spTgt spid="44"/>
                                        </p:tgtEl>
                                      </p:cBhvr>
                                    </p:animEffect>
                                  </p:childTnLst>
                                </p:cTn>
                              </p:par>
                              <p:par>
                                <p:cTn id="94" presetID="22" presetClass="entr" presetSubtype="2" fill="hold" nodeType="withEffect">
                                  <p:stCondLst>
                                    <p:cond delay="250"/>
                                  </p:stCondLst>
                                  <p:childTnLst>
                                    <p:set>
                                      <p:cBhvr>
                                        <p:cTn id="95" dur="1" fill="hold">
                                          <p:stCondLst>
                                            <p:cond delay="0"/>
                                          </p:stCondLst>
                                        </p:cTn>
                                        <p:tgtEl>
                                          <p:spTgt spid="46"/>
                                        </p:tgtEl>
                                        <p:attrNameLst>
                                          <p:attrName>style.visibility</p:attrName>
                                        </p:attrNameLst>
                                      </p:cBhvr>
                                      <p:to>
                                        <p:strVal val="visible"/>
                                      </p:to>
                                    </p:set>
                                    <p:animEffect transition="in" filter="wipe(right)">
                                      <p:cBhvr>
                                        <p:cTn id="96" dur="500"/>
                                        <p:tgtEl>
                                          <p:spTgt spid="46"/>
                                        </p:tgtEl>
                                      </p:cBhvr>
                                    </p:animEffect>
                                  </p:childTnLst>
                                </p:cTn>
                              </p:par>
                              <p:par>
                                <p:cTn id="97" presetID="10" presetClass="entr" presetSubtype="0" fill="hold" grpId="0" nodeType="withEffect">
                                  <p:stCondLst>
                                    <p:cond delay="250"/>
                                  </p:stCondLst>
                                  <p:childTnLst>
                                    <p:set>
                                      <p:cBhvr>
                                        <p:cTn id="98" dur="1" fill="hold">
                                          <p:stCondLst>
                                            <p:cond delay="0"/>
                                          </p:stCondLst>
                                        </p:cTn>
                                        <p:tgtEl>
                                          <p:spTgt spid="47"/>
                                        </p:tgtEl>
                                        <p:attrNameLst>
                                          <p:attrName>style.visibility</p:attrName>
                                        </p:attrNameLst>
                                      </p:cBhvr>
                                      <p:to>
                                        <p:strVal val="visible"/>
                                      </p:to>
                                    </p:set>
                                    <p:animEffect transition="in" filter="fade">
                                      <p:cBhvr>
                                        <p:cTn id="9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8" grpId="0" animBg="1"/>
      <p:bldP spid="45"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27" grpId="0" animBg="1"/>
      <p:bldP spid="30" grpId="0" animBg="1"/>
      <p:bldP spid="31" grpId="0" animBg="1"/>
      <p:bldP spid="32" grpId="0" animBg="1"/>
      <p:bldP spid="41" grpId="0" animBg="1"/>
      <p:bldP spid="42" grpId="0" animBg="1"/>
      <p:bldP spid="71" grpId="0"/>
      <p:bldP spid="71" grpId="1"/>
      <p:bldP spid="47" grpId="0"/>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607485" y="923543"/>
            <a:ext cx="8325664" cy="5594508"/>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marL="0" marR="0" lvl="0" indent="0" algn="ctr" defTabSz="761162"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61"/>
          <p:cNvSpPr/>
          <p:nvPr/>
        </p:nvSpPr>
        <p:spPr>
          <a:xfrm>
            <a:off x="1055583" y="1685050"/>
            <a:ext cx="186602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098" rtl="0" eaLnBrk="1" fontAlgn="base" latinLnBrk="0" hangingPunct="1">
              <a:lnSpc>
                <a:spcPct val="100000"/>
              </a:lnSpc>
              <a:spcBef>
                <a:spcPts val="0"/>
              </a:spcBef>
              <a:spcAft>
                <a:spcPct val="0"/>
              </a:spcAft>
              <a:buClrTx/>
              <a:buSzTx/>
              <a:buFontTx/>
              <a:buNone/>
              <a:tabLst/>
              <a:defRPr/>
            </a:pPr>
            <a:r>
              <a:rPr kumimoji="0" lang="en-US" sz="1799"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On Premises</a:t>
            </a:r>
          </a:p>
        </p:txBody>
      </p:sp>
      <p:sp>
        <p:nvSpPr>
          <p:cNvPr id="63" name="TextBox 52"/>
          <p:cNvSpPr txBox="1"/>
          <p:nvPr/>
        </p:nvSpPr>
        <p:spPr>
          <a:xfrm>
            <a:off x="730118" y="2724960"/>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098"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You scale, make resilient and manage</a:t>
            </a:r>
          </a:p>
        </p:txBody>
      </p:sp>
      <p:sp>
        <p:nvSpPr>
          <p:cNvPr id="64" name="Rectangle 63"/>
          <p:cNvSpPr/>
          <p:nvPr/>
        </p:nvSpPr>
        <p:spPr>
          <a:xfrm>
            <a:off x="3829648"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8098" rtl="0" eaLnBrk="1" fontAlgn="base" latinLnBrk="0" hangingPunct="1">
              <a:lnSpc>
                <a:spcPct val="100000"/>
              </a:lnSpc>
              <a:spcBef>
                <a:spcPts val="0"/>
              </a:spcBef>
              <a:spcAft>
                <a:spcPct val="0"/>
              </a:spcAft>
              <a:buClrTx/>
              <a:buSzTx/>
              <a:buFontTx/>
              <a:buNone/>
              <a:tabLst/>
              <a:defRPr/>
            </a:pPr>
            <a:r>
              <a:rPr kumimoji="0" lang="en-US" sz="1799"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Infrastructure</a:t>
            </a:r>
          </a:p>
          <a:p>
            <a:pPr marL="0" marR="0" lvl="1" indent="0" algn="l" defTabSz="1218098"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(as a Service)</a:t>
            </a:r>
          </a:p>
        </p:txBody>
      </p:sp>
      <p:sp>
        <p:nvSpPr>
          <p:cNvPr id="65" name="Rectangle 64"/>
          <p:cNvSpPr/>
          <p:nvPr/>
        </p:nvSpPr>
        <p:spPr>
          <a:xfrm>
            <a:off x="3979923" y="5495396"/>
            <a:ext cx="1637582" cy="380847"/>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Storage</a:t>
            </a:r>
          </a:p>
        </p:txBody>
      </p:sp>
      <p:sp>
        <p:nvSpPr>
          <p:cNvPr id="66" name="Rectangle 65"/>
          <p:cNvSpPr/>
          <p:nvPr/>
        </p:nvSpPr>
        <p:spPr>
          <a:xfrm>
            <a:off x="3979923" y="5040760"/>
            <a:ext cx="1637582" cy="380847"/>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Servers</a:t>
            </a:r>
          </a:p>
        </p:txBody>
      </p:sp>
      <p:sp>
        <p:nvSpPr>
          <p:cNvPr id="67" name="Rectangle 66"/>
          <p:cNvSpPr/>
          <p:nvPr/>
        </p:nvSpPr>
        <p:spPr>
          <a:xfrm>
            <a:off x="3979923" y="5950030"/>
            <a:ext cx="1637582" cy="380847"/>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Networking</a:t>
            </a:r>
          </a:p>
        </p:txBody>
      </p:sp>
      <p:sp>
        <p:nvSpPr>
          <p:cNvPr id="68" name="Rectangle 67"/>
          <p:cNvSpPr/>
          <p:nvPr/>
        </p:nvSpPr>
        <p:spPr>
          <a:xfrm>
            <a:off x="3979923" y="4131488"/>
            <a:ext cx="1637582" cy="380847"/>
          </a:xfrm>
          <a:prstGeom prst="rect">
            <a:avLst/>
          </a:prstGeom>
          <a:solidFill>
            <a:srgbClr val="68217A"/>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O/S</a:t>
            </a:r>
          </a:p>
        </p:txBody>
      </p:sp>
      <p:sp>
        <p:nvSpPr>
          <p:cNvPr id="69" name="Rectangle 68"/>
          <p:cNvSpPr/>
          <p:nvPr/>
        </p:nvSpPr>
        <p:spPr>
          <a:xfrm>
            <a:off x="3979923" y="3676851"/>
            <a:ext cx="1637582" cy="380847"/>
          </a:xfrm>
          <a:prstGeom prst="rect">
            <a:avLst/>
          </a:prstGeom>
          <a:solidFill>
            <a:srgbClr val="68217A"/>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Middleware</a:t>
            </a:r>
          </a:p>
        </p:txBody>
      </p:sp>
      <p:sp>
        <p:nvSpPr>
          <p:cNvPr id="70" name="Rectangle 69"/>
          <p:cNvSpPr/>
          <p:nvPr/>
        </p:nvSpPr>
        <p:spPr>
          <a:xfrm>
            <a:off x="3979923" y="4586124"/>
            <a:ext cx="1637582" cy="380847"/>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Virtualization</a:t>
            </a:r>
          </a:p>
        </p:txBody>
      </p:sp>
      <p:sp>
        <p:nvSpPr>
          <p:cNvPr id="71" name="Rectangle 70"/>
          <p:cNvSpPr/>
          <p:nvPr/>
        </p:nvSpPr>
        <p:spPr>
          <a:xfrm>
            <a:off x="3979923" y="2767580"/>
            <a:ext cx="1637582" cy="380847"/>
          </a:xfrm>
          <a:prstGeom prst="rect">
            <a:avLst/>
          </a:prstGeom>
          <a:solidFill>
            <a:srgbClr val="68217A"/>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Data</a:t>
            </a:r>
          </a:p>
        </p:txBody>
      </p:sp>
      <p:sp>
        <p:nvSpPr>
          <p:cNvPr id="72" name="Rectangle 71"/>
          <p:cNvSpPr/>
          <p:nvPr/>
        </p:nvSpPr>
        <p:spPr>
          <a:xfrm>
            <a:off x="3979923" y="2312944"/>
            <a:ext cx="1637582" cy="380847"/>
          </a:xfrm>
          <a:prstGeom prst="rect">
            <a:avLst/>
          </a:prstGeom>
          <a:solidFill>
            <a:srgbClr val="68217A"/>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Applications</a:t>
            </a:r>
          </a:p>
        </p:txBody>
      </p:sp>
      <p:sp>
        <p:nvSpPr>
          <p:cNvPr id="73" name="Rectangle 72"/>
          <p:cNvSpPr/>
          <p:nvPr/>
        </p:nvSpPr>
        <p:spPr>
          <a:xfrm>
            <a:off x="3979923" y="3222216"/>
            <a:ext cx="1637582" cy="380847"/>
          </a:xfrm>
          <a:prstGeom prst="rect">
            <a:avLst/>
          </a:prstGeom>
          <a:solidFill>
            <a:srgbClr val="68217A"/>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Runtime</a:t>
            </a:r>
          </a:p>
        </p:txBody>
      </p:sp>
      <p:sp>
        <p:nvSpPr>
          <p:cNvPr id="74" name="Left Brace 73"/>
          <p:cNvSpPr/>
          <p:nvPr/>
        </p:nvSpPr>
        <p:spPr>
          <a:xfrm flipH="1">
            <a:off x="5626733" y="4545031"/>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819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5" name="TextBox 56"/>
          <p:cNvSpPr txBox="1"/>
          <p:nvPr/>
        </p:nvSpPr>
        <p:spPr>
          <a:xfrm rot="10800000" flipH="1">
            <a:off x="5800120"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098"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Managed by vendor</a:t>
            </a:r>
          </a:p>
        </p:txBody>
      </p:sp>
      <p:sp>
        <p:nvSpPr>
          <p:cNvPr id="76" name="Left Brace 75"/>
          <p:cNvSpPr/>
          <p:nvPr/>
        </p:nvSpPr>
        <p:spPr>
          <a:xfrm>
            <a:off x="3793878" y="2312943"/>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819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TextBox 58"/>
          <p:cNvSpPr txBox="1"/>
          <p:nvPr/>
        </p:nvSpPr>
        <p:spPr>
          <a:xfrm>
            <a:off x="3261286"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098"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You scale, make </a:t>
            </a:r>
          </a:p>
          <a:p>
            <a:pPr marL="0" marR="0" lvl="1" indent="0" algn="ctr" defTabSz="1218098"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resilient &amp; manage</a:t>
            </a:r>
          </a:p>
        </p:txBody>
      </p:sp>
      <p:sp>
        <p:nvSpPr>
          <p:cNvPr id="78" name="Rectangle 77"/>
          <p:cNvSpPr/>
          <p:nvPr/>
        </p:nvSpPr>
        <p:spPr>
          <a:xfrm>
            <a:off x="6415923"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8098" rtl="0" eaLnBrk="1" fontAlgn="base" latinLnBrk="0" hangingPunct="1">
              <a:lnSpc>
                <a:spcPct val="100000"/>
              </a:lnSpc>
              <a:spcBef>
                <a:spcPts val="0"/>
              </a:spcBef>
              <a:spcAft>
                <a:spcPct val="0"/>
              </a:spcAft>
              <a:buClrTx/>
              <a:buSzTx/>
              <a:buFontTx/>
              <a:buNone/>
              <a:tabLst/>
              <a:defRPr/>
            </a:pPr>
            <a:r>
              <a:rPr kumimoji="0" lang="en-US" sz="1799"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Platform </a:t>
            </a:r>
          </a:p>
          <a:p>
            <a:pPr marL="0" marR="0" lvl="1" indent="0" algn="l" defTabSz="1218098"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(as a Service)</a:t>
            </a:r>
          </a:p>
        </p:txBody>
      </p:sp>
      <p:sp>
        <p:nvSpPr>
          <p:cNvPr id="79" name="Left Brace 78"/>
          <p:cNvSpPr/>
          <p:nvPr/>
        </p:nvSpPr>
        <p:spPr>
          <a:xfrm flipH="1">
            <a:off x="8173826"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819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0" name="TextBox 54"/>
          <p:cNvSpPr txBox="1"/>
          <p:nvPr/>
        </p:nvSpPr>
        <p:spPr>
          <a:xfrm rot="10800000" flipH="1">
            <a:off x="8302687" y="3801664"/>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098"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Scale, resilience and </a:t>
            </a:r>
            <a:b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management by vendor</a:t>
            </a:r>
          </a:p>
        </p:txBody>
      </p:sp>
      <p:sp>
        <p:nvSpPr>
          <p:cNvPr id="81" name="Left Brace 80"/>
          <p:cNvSpPr/>
          <p:nvPr/>
        </p:nvSpPr>
        <p:spPr>
          <a:xfrm>
            <a:off x="6365225"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819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TextBox 60"/>
          <p:cNvSpPr txBox="1"/>
          <p:nvPr/>
        </p:nvSpPr>
        <p:spPr>
          <a:xfrm>
            <a:off x="6022373" y="2321078"/>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098"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You manage</a:t>
            </a:r>
          </a:p>
        </p:txBody>
      </p:sp>
      <p:sp>
        <p:nvSpPr>
          <p:cNvPr id="83" name="Rectangle 82"/>
          <p:cNvSpPr/>
          <p:nvPr/>
        </p:nvSpPr>
        <p:spPr>
          <a:xfrm>
            <a:off x="6526988" y="5495395"/>
            <a:ext cx="1637581" cy="380847"/>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Storage</a:t>
            </a:r>
          </a:p>
        </p:txBody>
      </p:sp>
      <p:sp>
        <p:nvSpPr>
          <p:cNvPr id="84" name="Rectangle 83"/>
          <p:cNvSpPr/>
          <p:nvPr/>
        </p:nvSpPr>
        <p:spPr>
          <a:xfrm>
            <a:off x="6526988" y="5040759"/>
            <a:ext cx="1637581" cy="380847"/>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Servers</a:t>
            </a:r>
          </a:p>
        </p:txBody>
      </p:sp>
      <p:sp>
        <p:nvSpPr>
          <p:cNvPr id="85" name="Rectangle 84"/>
          <p:cNvSpPr/>
          <p:nvPr/>
        </p:nvSpPr>
        <p:spPr>
          <a:xfrm>
            <a:off x="6526988" y="5950030"/>
            <a:ext cx="1637581" cy="380847"/>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Networking</a:t>
            </a:r>
          </a:p>
        </p:txBody>
      </p:sp>
      <p:sp>
        <p:nvSpPr>
          <p:cNvPr id="86" name="Rectangle 85"/>
          <p:cNvSpPr/>
          <p:nvPr/>
        </p:nvSpPr>
        <p:spPr>
          <a:xfrm>
            <a:off x="6526988" y="4131487"/>
            <a:ext cx="1637581" cy="380847"/>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O/S</a:t>
            </a:r>
          </a:p>
        </p:txBody>
      </p:sp>
      <p:sp>
        <p:nvSpPr>
          <p:cNvPr id="87" name="Rectangle 86"/>
          <p:cNvSpPr/>
          <p:nvPr/>
        </p:nvSpPr>
        <p:spPr>
          <a:xfrm>
            <a:off x="6526988" y="3676850"/>
            <a:ext cx="1637581" cy="380847"/>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Middleware</a:t>
            </a:r>
          </a:p>
        </p:txBody>
      </p:sp>
      <p:sp>
        <p:nvSpPr>
          <p:cNvPr id="88" name="Rectangle 87"/>
          <p:cNvSpPr/>
          <p:nvPr/>
        </p:nvSpPr>
        <p:spPr>
          <a:xfrm>
            <a:off x="6526988" y="4586123"/>
            <a:ext cx="1637581" cy="380847"/>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Virtualization</a:t>
            </a:r>
          </a:p>
        </p:txBody>
      </p:sp>
      <p:sp>
        <p:nvSpPr>
          <p:cNvPr id="89" name="Rectangle 88"/>
          <p:cNvSpPr/>
          <p:nvPr/>
        </p:nvSpPr>
        <p:spPr>
          <a:xfrm>
            <a:off x="6526988" y="2312943"/>
            <a:ext cx="1637581" cy="380847"/>
          </a:xfrm>
          <a:prstGeom prst="rect">
            <a:avLst/>
          </a:prstGeom>
          <a:solidFill>
            <a:srgbClr val="68217A"/>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Applications</a:t>
            </a:r>
          </a:p>
        </p:txBody>
      </p:sp>
      <p:sp>
        <p:nvSpPr>
          <p:cNvPr id="90" name="Rectangle 89"/>
          <p:cNvSpPr/>
          <p:nvPr/>
        </p:nvSpPr>
        <p:spPr>
          <a:xfrm>
            <a:off x="6526988" y="3222215"/>
            <a:ext cx="1637581" cy="380847"/>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Runtime</a:t>
            </a:r>
          </a:p>
        </p:txBody>
      </p:sp>
      <p:sp>
        <p:nvSpPr>
          <p:cNvPr id="91" name="Rectangle 90"/>
          <p:cNvSpPr/>
          <p:nvPr/>
        </p:nvSpPr>
        <p:spPr>
          <a:xfrm>
            <a:off x="6526988" y="2767579"/>
            <a:ext cx="1637581" cy="380847"/>
          </a:xfrm>
          <a:prstGeom prst="rect">
            <a:avLst/>
          </a:prstGeom>
          <a:solidFill>
            <a:srgbClr val="68217A"/>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Data</a:t>
            </a:r>
          </a:p>
        </p:txBody>
      </p:sp>
      <p:sp>
        <p:nvSpPr>
          <p:cNvPr id="92" name="Rectangle 91"/>
          <p:cNvSpPr/>
          <p:nvPr/>
        </p:nvSpPr>
        <p:spPr>
          <a:xfrm>
            <a:off x="885200" y="1008479"/>
            <a:ext cx="7827027"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098" rtl="0" eaLnBrk="1" fontAlgn="base" latinLnBrk="0" hangingPunct="1">
              <a:lnSpc>
                <a:spcPct val="100000"/>
              </a:lnSpc>
              <a:spcBef>
                <a:spcPts val="0"/>
              </a:spcBef>
              <a:spcAft>
                <a:spcPct val="0"/>
              </a:spcAft>
              <a:buClrTx/>
              <a:buSzTx/>
              <a:buFontTx/>
              <a:buNone/>
              <a:tabLst/>
              <a:defRPr/>
            </a:pPr>
            <a:r>
              <a:rPr kumimoji="0" lang="en-US" sz="2599" b="1"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Hosting models</a:t>
            </a:r>
          </a:p>
        </p:txBody>
      </p:sp>
      <p:sp>
        <p:nvSpPr>
          <p:cNvPr id="93" name="Rectangle 92"/>
          <p:cNvSpPr/>
          <p:nvPr/>
        </p:nvSpPr>
        <p:spPr bwMode="auto">
          <a:xfrm>
            <a:off x="9160227" y="914401"/>
            <a:ext cx="2658029" cy="5594509"/>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marL="0" marR="0" lvl="0" indent="0" algn="ctr" defTabSz="761162"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4" name="Rectangle 93"/>
          <p:cNvSpPr/>
          <p:nvPr/>
        </p:nvSpPr>
        <p:spPr>
          <a:xfrm>
            <a:off x="9285428" y="1685050"/>
            <a:ext cx="2429613" cy="639822"/>
          </a:xfrm>
          <a:prstGeom prst="rect">
            <a:avLst/>
          </a:prstGeom>
          <a:noFill/>
          <a:ln w="9525" cap="flat" cmpd="sng" algn="ctr">
            <a:noFill/>
            <a:prstDash val="solid"/>
          </a:ln>
          <a:effectLst/>
        </p:spPr>
        <p:txBody>
          <a:bodyPr lIns="76149" tIns="0" rIns="7614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l" defTabSz="1218098" rtl="0" eaLnBrk="1" fontAlgn="base" latinLnBrk="0" hangingPunct="1">
              <a:lnSpc>
                <a:spcPct val="100000"/>
              </a:lnSpc>
              <a:spcBef>
                <a:spcPts val="0"/>
              </a:spcBef>
              <a:spcAft>
                <a:spcPct val="0"/>
              </a:spcAft>
              <a:buClrTx/>
              <a:buSzTx/>
              <a:buFontTx/>
              <a:buNone/>
              <a:tabLst/>
              <a:defRPr/>
            </a:pPr>
            <a:r>
              <a:rPr kumimoji="0" lang="en-US" sz="1799"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Software</a:t>
            </a:r>
            <a:r>
              <a:rPr kumimoji="0" lang="en-US" sz="1999"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 </a:t>
            </a:r>
          </a:p>
          <a:p>
            <a:pPr marL="0" marR="0" lvl="1" indent="0" algn="l" defTabSz="1218098"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(as a Service)</a:t>
            </a:r>
          </a:p>
        </p:txBody>
      </p:sp>
      <p:sp>
        <p:nvSpPr>
          <p:cNvPr id="95" name="Rectangle 94"/>
          <p:cNvSpPr/>
          <p:nvPr/>
        </p:nvSpPr>
        <p:spPr>
          <a:xfrm>
            <a:off x="9302081" y="5495393"/>
            <a:ext cx="1637581" cy="380847"/>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Storage</a:t>
            </a:r>
          </a:p>
        </p:txBody>
      </p:sp>
      <p:sp>
        <p:nvSpPr>
          <p:cNvPr id="96" name="Rectangle 95"/>
          <p:cNvSpPr/>
          <p:nvPr/>
        </p:nvSpPr>
        <p:spPr>
          <a:xfrm>
            <a:off x="9302081" y="5040756"/>
            <a:ext cx="1637581" cy="380847"/>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Servers</a:t>
            </a:r>
          </a:p>
        </p:txBody>
      </p:sp>
      <p:sp>
        <p:nvSpPr>
          <p:cNvPr id="97" name="Rectangle 96"/>
          <p:cNvSpPr/>
          <p:nvPr/>
        </p:nvSpPr>
        <p:spPr>
          <a:xfrm>
            <a:off x="9302081" y="5950027"/>
            <a:ext cx="1637581" cy="380847"/>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Networking</a:t>
            </a:r>
          </a:p>
        </p:txBody>
      </p:sp>
      <p:sp>
        <p:nvSpPr>
          <p:cNvPr id="98" name="Rectangle 97"/>
          <p:cNvSpPr/>
          <p:nvPr/>
        </p:nvSpPr>
        <p:spPr>
          <a:xfrm>
            <a:off x="9302081" y="4131485"/>
            <a:ext cx="1637581" cy="380847"/>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O/S</a:t>
            </a:r>
          </a:p>
        </p:txBody>
      </p:sp>
      <p:sp>
        <p:nvSpPr>
          <p:cNvPr id="99" name="Rectangle 98"/>
          <p:cNvSpPr/>
          <p:nvPr/>
        </p:nvSpPr>
        <p:spPr>
          <a:xfrm>
            <a:off x="9302081" y="3676848"/>
            <a:ext cx="1637581" cy="380847"/>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Middleware</a:t>
            </a:r>
          </a:p>
        </p:txBody>
      </p:sp>
      <p:sp>
        <p:nvSpPr>
          <p:cNvPr id="100" name="Rectangle 99"/>
          <p:cNvSpPr/>
          <p:nvPr/>
        </p:nvSpPr>
        <p:spPr>
          <a:xfrm>
            <a:off x="9302081" y="4586119"/>
            <a:ext cx="1637581" cy="380847"/>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Virtualization</a:t>
            </a:r>
          </a:p>
        </p:txBody>
      </p:sp>
      <p:sp>
        <p:nvSpPr>
          <p:cNvPr id="101" name="Rectangle 100"/>
          <p:cNvSpPr/>
          <p:nvPr/>
        </p:nvSpPr>
        <p:spPr>
          <a:xfrm>
            <a:off x="9302081" y="2312940"/>
            <a:ext cx="1637581" cy="380847"/>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Applications</a:t>
            </a:r>
          </a:p>
        </p:txBody>
      </p:sp>
      <p:sp>
        <p:nvSpPr>
          <p:cNvPr id="102" name="Rectangle 101"/>
          <p:cNvSpPr/>
          <p:nvPr/>
        </p:nvSpPr>
        <p:spPr>
          <a:xfrm>
            <a:off x="9302081" y="3222212"/>
            <a:ext cx="1637581" cy="380847"/>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Runtime</a:t>
            </a:r>
          </a:p>
        </p:txBody>
      </p:sp>
      <p:sp>
        <p:nvSpPr>
          <p:cNvPr id="103" name="Rectangle 102"/>
          <p:cNvSpPr/>
          <p:nvPr/>
        </p:nvSpPr>
        <p:spPr>
          <a:xfrm>
            <a:off x="9302081" y="2767576"/>
            <a:ext cx="1637581" cy="380847"/>
          </a:xfrm>
          <a:prstGeom prst="rect">
            <a:avLst/>
          </a:prstGeom>
          <a:solidFill>
            <a:srgbClr val="00B294"/>
          </a:solidFill>
          <a:ln w="9525" cap="flat" cmpd="sng" algn="ctr">
            <a:noFill/>
            <a:prstDash val="solid"/>
          </a:ln>
          <a:effectLst/>
        </p:spPr>
        <p:txBody>
          <a:bodyPr lIns="0" rIns="0"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Data</a:t>
            </a:r>
          </a:p>
        </p:txBody>
      </p:sp>
      <p:sp>
        <p:nvSpPr>
          <p:cNvPr id="104" name="Rectangle 103"/>
          <p:cNvSpPr/>
          <p:nvPr/>
        </p:nvSpPr>
        <p:spPr>
          <a:xfrm>
            <a:off x="8933150" y="1020811"/>
            <a:ext cx="2866042"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8098" rtl="0" eaLnBrk="1" fontAlgn="base" latinLnBrk="0" hangingPunct="1">
              <a:lnSpc>
                <a:spcPct val="100000"/>
              </a:lnSpc>
              <a:spcBef>
                <a:spcPts val="0"/>
              </a:spcBef>
              <a:spcAft>
                <a:spcPct val="0"/>
              </a:spcAft>
              <a:buClrTx/>
              <a:buSzTx/>
              <a:buFontTx/>
              <a:buNone/>
              <a:tabLst/>
              <a:defRPr/>
            </a:pPr>
            <a:r>
              <a:rPr kumimoji="0" lang="en-US" sz="2599" b="1"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Business model</a:t>
            </a:r>
          </a:p>
        </p:txBody>
      </p:sp>
      <p:sp>
        <p:nvSpPr>
          <p:cNvPr id="105" name="Rectangle 104"/>
          <p:cNvSpPr/>
          <p:nvPr/>
        </p:nvSpPr>
        <p:spPr>
          <a:xfrm>
            <a:off x="1427343" y="5488252"/>
            <a:ext cx="1637582" cy="380847"/>
          </a:xfrm>
          <a:prstGeom prst="rect">
            <a:avLst/>
          </a:prstGeom>
          <a:solidFill>
            <a:srgbClr val="68217A"/>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Storage</a:t>
            </a:r>
          </a:p>
        </p:txBody>
      </p:sp>
      <p:sp>
        <p:nvSpPr>
          <p:cNvPr id="106" name="Rectangle 105"/>
          <p:cNvSpPr/>
          <p:nvPr/>
        </p:nvSpPr>
        <p:spPr>
          <a:xfrm>
            <a:off x="1427343" y="5033616"/>
            <a:ext cx="1637582" cy="380847"/>
          </a:xfrm>
          <a:prstGeom prst="rect">
            <a:avLst/>
          </a:prstGeom>
          <a:solidFill>
            <a:srgbClr val="68217A"/>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Servers</a:t>
            </a:r>
          </a:p>
        </p:txBody>
      </p:sp>
      <p:sp>
        <p:nvSpPr>
          <p:cNvPr id="107" name="Rectangle 106"/>
          <p:cNvSpPr/>
          <p:nvPr/>
        </p:nvSpPr>
        <p:spPr>
          <a:xfrm>
            <a:off x="1427343" y="5942886"/>
            <a:ext cx="1637582" cy="380847"/>
          </a:xfrm>
          <a:prstGeom prst="rect">
            <a:avLst/>
          </a:prstGeom>
          <a:solidFill>
            <a:srgbClr val="68217A"/>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Networking</a:t>
            </a:r>
          </a:p>
        </p:txBody>
      </p:sp>
      <p:sp>
        <p:nvSpPr>
          <p:cNvPr id="108" name="Rectangle 107"/>
          <p:cNvSpPr/>
          <p:nvPr/>
        </p:nvSpPr>
        <p:spPr>
          <a:xfrm>
            <a:off x="1427343" y="4124344"/>
            <a:ext cx="1637582" cy="380847"/>
          </a:xfrm>
          <a:prstGeom prst="rect">
            <a:avLst/>
          </a:prstGeom>
          <a:solidFill>
            <a:srgbClr val="68217A"/>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O/S</a:t>
            </a:r>
          </a:p>
        </p:txBody>
      </p:sp>
      <p:sp>
        <p:nvSpPr>
          <p:cNvPr id="109" name="Rectangle 108"/>
          <p:cNvSpPr/>
          <p:nvPr/>
        </p:nvSpPr>
        <p:spPr>
          <a:xfrm>
            <a:off x="1427343" y="3669708"/>
            <a:ext cx="1637582" cy="380847"/>
          </a:xfrm>
          <a:prstGeom prst="rect">
            <a:avLst/>
          </a:prstGeom>
          <a:solidFill>
            <a:srgbClr val="68217A"/>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Middleware</a:t>
            </a:r>
          </a:p>
        </p:txBody>
      </p:sp>
      <p:sp>
        <p:nvSpPr>
          <p:cNvPr id="110" name="Rectangle 109"/>
          <p:cNvSpPr/>
          <p:nvPr/>
        </p:nvSpPr>
        <p:spPr>
          <a:xfrm>
            <a:off x="1427343" y="4578980"/>
            <a:ext cx="1637582" cy="380847"/>
          </a:xfrm>
          <a:prstGeom prst="rect">
            <a:avLst/>
          </a:prstGeom>
          <a:solidFill>
            <a:srgbClr val="68217A"/>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Virtualization</a:t>
            </a:r>
          </a:p>
        </p:txBody>
      </p:sp>
      <p:sp>
        <p:nvSpPr>
          <p:cNvPr id="111" name="Rectangle 110"/>
          <p:cNvSpPr/>
          <p:nvPr/>
        </p:nvSpPr>
        <p:spPr>
          <a:xfrm>
            <a:off x="1427343" y="2760436"/>
            <a:ext cx="1637582" cy="380847"/>
          </a:xfrm>
          <a:prstGeom prst="rect">
            <a:avLst/>
          </a:prstGeom>
          <a:solidFill>
            <a:srgbClr val="68217A"/>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Data</a:t>
            </a:r>
          </a:p>
        </p:txBody>
      </p:sp>
      <p:sp>
        <p:nvSpPr>
          <p:cNvPr id="112" name="Rectangle 111"/>
          <p:cNvSpPr/>
          <p:nvPr/>
        </p:nvSpPr>
        <p:spPr>
          <a:xfrm>
            <a:off x="1427343" y="2305799"/>
            <a:ext cx="1637582" cy="380847"/>
          </a:xfrm>
          <a:prstGeom prst="rect">
            <a:avLst/>
          </a:prstGeom>
          <a:solidFill>
            <a:srgbClr val="68217A"/>
          </a:solidFill>
          <a:ln w="9525" cap="flat" cmpd="sng" algn="ctr">
            <a:noFill/>
            <a:prstDash val="solid"/>
          </a:ln>
          <a:effectLst/>
        </p:spPr>
        <p:txBody>
          <a:bodyPr rtlCol="0" anchor="ctr" anchorCtr="0"/>
          <a:lstStyle/>
          <a:p>
            <a:pPr marL="0" marR="0" lvl="1" indent="0" algn="ctr" defTabSz="1218098" rtl="0" eaLnBrk="1" fontAlgn="base" latinLnBrk="0" hangingPunct="1">
              <a:lnSpc>
                <a:spcPct val="100000"/>
              </a:lnSpc>
              <a:spcBef>
                <a:spcPts val="0"/>
              </a:spcBef>
              <a:spcAft>
                <a:spcPct val="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Applications</a:t>
            </a:r>
          </a:p>
        </p:txBody>
      </p:sp>
      <p:sp>
        <p:nvSpPr>
          <p:cNvPr id="113" name="Rectangle 112"/>
          <p:cNvSpPr/>
          <p:nvPr/>
        </p:nvSpPr>
        <p:spPr>
          <a:xfrm>
            <a:off x="1427343" y="3215073"/>
            <a:ext cx="1637582" cy="380847"/>
          </a:xfrm>
          <a:prstGeom prst="rect">
            <a:avLst/>
          </a:prstGeom>
          <a:solidFill>
            <a:srgbClr val="68217A"/>
          </a:solidFill>
          <a:ln w="9525" cap="flat" cmpd="sng" algn="ctr">
            <a:noFill/>
            <a:prstDash val="solid"/>
          </a:ln>
          <a:effectLst/>
        </p:spPr>
        <p:txBody>
          <a:bodyPr rtlCol="0" anchor="ctr" anchorCtr="0"/>
          <a:lstStyle/>
          <a:p>
            <a:pPr marL="0" marR="0" lvl="0" indent="0" algn="ctr" defTabSz="1218198"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alpha val="99000"/>
                  </a:srgbClr>
                </a:solidFill>
                <a:effectLst/>
                <a:uLnTx/>
                <a:uFillTx/>
                <a:latin typeface="Segoe UI"/>
                <a:ea typeface="Segoe UI" panose="020B0502040204020203" pitchFamily="34" charset="0"/>
                <a:cs typeface="Segoe UI" panose="020B0502040204020203" pitchFamily="34" charset="0"/>
              </a:rPr>
              <a:t>Runtime</a:t>
            </a:r>
          </a:p>
        </p:txBody>
      </p:sp>
      <p:sp>
        <p:nvSpPr>
          <p:cNvPr id="114" name="Left Brace 113"/>
          <p:cNvSpPr/>
          <p:nvPr/>
        </p:nvSpPr>
        <p:spPr>
          <a:xfrm>
            <a:off x="1178210"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819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5" name="TextBox 54"/>
          <p:cNvSpPr txBox="1"/>
          <p:nvPr/>
        </p:nvSpPr>
        <p:spPr>
          <a:xfrm rot="10800000" flipH="1">
            <a:off x="11202783" y="3280313"/>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218098" rtl="0" eaLnBrk="1" fontAlgn="base" latinLnBrk="0" hangingPunct="1">
              <a:lnSpc>
                <a:spcPct val="100000"/>
              </a:lnSpc>
              <a:spcBef>
                <a:spcPts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Scale, resilience and </a:t>
            </a:r>
            <a:b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management by vendor</a:t>
            </a:r>
          </a:p>
        </p:txBody>
      </p:sp>
      <p:sp>
        <p:nvSpPr>
          <p:cNvPr id="116" name="Left Brace 115"/>
          <p:cNvSpPr/>
          <p:nvPr/>
        </p:nvSpPr>
        <p:spPr>
          <a:xfrm flipH="1">
            <a:off x="10969272" y="23059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marL="0" marR="0" lvl="0" indent="0" algn="ctr" defTabSz="1218198"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Rectangle 1"/>
          <p:cNvSpPr/>
          <p:nvPr/>
        </p:nvSpPr>
        <p:spPr>
          <a:xfrm>
            <a:off x="539109" y="152401"/>
            <a:ext cx="5264583" cy="830997"/>
          </a:xfrm>
          <a:prstGeom prst="rect">
            <a:avLst/>
          </a:prstGeom>
        </p:spPr>
        <p:txBody>
          <a:bodyPr wrap="none">
            <a:spAutoFit/>
          </a:bodyPr>
          <a:lstStyle/>
          <a:p>
            <a:pPr marL="0" marR="0" lvl="0" indent="0" algn="l" defTabSz="914400" rtl="0" eaLnBrk="1" fontAlgn="auto" latinLnBrk="0" hangingPunct="1">
              <a:lnSpc>
                <a:spcPct val="100000"/>
              </a:lnSpc>
              <a:spcBef>
                <a:spcPts val="1799"/>
              </a:spcBef>
              <a:spcAft>
                <a:spcPts val="0"/>
              </a:spcAft>
              <a:buClrTx/>
              <a:buSzTx/>
              <a:buFontTx/>
              <a:buNone/>
              <a:tabLst/>
              <a:defRPr/>
            </a:pPr>
            <a:r>
              <a:rPr kumimoji="0" lang="en-US" sz="4800" b="0" i="0" u="none" strike="noStrike" kern="1200" cap="none" spc="0" normalizeH="0" baseline="0" noProof="0" dirty="0" smtClean="0">
                <a:ln>
                  <a:noFill/>
                </a:ln>
                <a:solidFill>
                  <a:srgbClr val="FFFFFF"/>
                </a:solidFill>
                <a:effectLst/>
                <a:uLnTx/>
                <a:uFillTx/>
                <a:latin typeface="Segoe UI Light"/>
                <a:ea typeface="+mn-ea"/>
                <a:cs typeface="+mn-cs"/>
              </a:rPr>
              <a:t>Choose your model</a:t>
            </a:r>
            <a:endParaRPr kumimoji="0" lang="en-US" sz="4800" b="0" i="0" u="none" strike="noStrike" kern="1200" cap="none" spc="0" normalizeH="0" baseline="0" noProof="0" dirty="0">
              <a:ln>
                <a:noFill/>
              </a:ln>
              <a:solidFill>
                <a:srgbClr val="FFFFFF"/>
              </a:solidFill>
              <a:effectLst/>
              <a:uLnTx/>
              <a:uFillTx/>
              <a:latin typeface="Segoe UI Light"/>
              <a:ea typeface="+mn-ea"/>
              <a:cs typeface="+mn-cs"/>
            </a:endParaRPr>
          </a:p>
        </p:txBody>
      </p:sp>
    </p:spTree>
    <p:extLst>
      <p:ext uri="{BB962C8B-B14F-4D97-AF65-F5344CB8AC3E}">
        <p14:creationId xmlns:p14="http://schemas.microsoft.com/office/powerpoint/2010/main" val="351449953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487"/>
            <a:ext cx="12192000" cy="6934130"/>
          </a:xfrm>
          <a:prstGeom prst="rect">
            <a:avLst/>
          </a:prstGeom>
          <a:solidFill>
            <a:srgbClr val="032E4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eaLnBrk="0" fontAlgn="base" hangingPunct="0">
              <a:spcBef>
                <a:spcPct val="0"/>
              </a:spcBef>
              <a:spcAft>
                <a:spcPct val="0"/>
              </a:spcAft>
            </a:pPr>
            <a:endParaRPr lang="en-US" sz="1961" dirty="0">
              <a:gradFill>
                <a:gsLst>
                  <a:gs pos="16814">
                    <a:srgbClr val="FFFFFF"/>
                  </a:gs>
                  <a:gs pos="46000">
                    <a:srgbClr val="FFFFFF"/>
                  </a:gs>
                </a:gsLst>
                <a:lin ang="5400000" scaled="0"/>
              </a:gradFill>
              <a:latin typeface="Segoe UI"/>
            </a:endParaRPr>
          </a:p>
        </p:txBody>
      </p:sp>
      <p:sp>
        <p:nvSpPr>
          <p:cNvPr id="78" name="Rectangle 77"/>
          <p:cNvSpPr/>
          <p:nvPr/>
        </p:nvSpPr>
        <p:spPr bwMode="auto">
          <a:xfrm>
            <a:off x="124771" y="91137"/>
            <a:ext cx="11877497" cy="4377531"/>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eaLnBrk="0" fontAlgn="base" hangingPunct="0">
              <a:lnSpc>
                <a:spcPct val="90000"/>
              </a:lnSpc>
              <a:spcBef>
                <a:spcPct val="0"/>
              </a:spcBef>
              <a:spcAft>
                <a:spcPct val="0"/>
              </a:spcAft>
            </a:pPr>
            <a:r>
              <a:rPr lang="en-US" sz="1372" b="1" kern="0" dirty="0">
                <a:solidFill>
                  <a:srgbClr val="FFFF00"/>
                </a:solidFill>
                <a:latin typeface="Segoe UI" panose="020B0502040204020203" pitchFamily="34" charset="0"/>
                <a:ea typeface="Segoe UI" pitchFamily="34" charset="0"/>
                <a:cs typeface="Segoe UI" pitchFamily="34" charset="0"/>
              </a:rPr>
              <a:t>Platform Services</a:t>
            </a:r>
          </a:p>
        </p:txBody>
      </p:sp>
      <p:sp>
        <p:nvSpPr>
          <p:cNvPr id="75" name="Rectangle 74"/>
          <p:cNvSpPr/>
          <p:nvPr/>
        </p:nvSpPr>
        <p:spPr bwMode="auto">
          <a:xfrm>
            <a:off x="348143" y="522379"/>
            <a:ext cx="1517289" cy="389696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eaLnBrk="0" fontAlgn="base" hangingPunct="0">
              <a:lnSpc>
                <a:spcPct val="90000"/>
              </a:lnSpc>
              <a:spcBef>
                <a:spcPct val="0"/>
              </a:spcBef>
              <a:spcAft>
                <a:spcPct val="0"/>
              </a:spcAft>
            </a:pPr>
            <a:r>
              <a:rPr lang="en-US" sz="1372" b="1" kern="0" dirty="0">
                <a:solidFill>
                  <a:srgbClr val="FFFFFF"/>
                </a:solidFill>
                <a:latin typeface="Segoe UI" panose="020B0502040204020203" pitchFamily="34" charset="0"/>
                <a:ea typeface="Segoe UI" pitchFamily="34" charset="0"/>
                <a:cs typeface="Segoe UI" pitchFamily="34" charset="0"/>
              </a:rPr>
              <a:t>Security &amp; Management</a:t>
            </a:r>
          </a:p>
        </p:txBody>
      </p:sp>
      <p:sp>
        <p:nvSpPr>
          <p:cNvPr id="87" name="Rectangle 86"/>
          <p:cNvSpPr/>
          <p:nvPr/>
        </p:nvSpPr>
        <p:spPr bwMode="auto">
          <a:xfrm>
            <a:off x="0" y="4468669"/>
            <a:ext cx="12192000" cy="2404834"/>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eaLnBrk="0" fontAlgn="base" hangingPunct="0">
              <a:lnSpc>
                <a:spcPct val="90000"/>
              </a:lnSpc>
              <a:spcBef>
                <a:spcPct val="0"/>
              </a:spcBef>
              <a:spcAft>
                <a:spcPct val="0"/>
              </a:spcAft>
            </a:pPr>
            <a:r>
              <a:rPr lang="en-US" sz="1372" b="1" kern="0" dirty="0">
                <a:solidFill>
                  <a:srgbClr val="FFFF00"/>
                </a:solidFill>
                <a:latin typeface="Segoe UI" panose="020B0502040204020203" pitchFamily="34" charset="0"/>
                <a:ea typeface="Segoe UI" pitchFamily="34" charset="0"/>
                <a:cs typeface="Segoe UI" pitchFamily="34" charset="0"/>
              </a:rPr>
              <a:t>Infrastructure Services</a:t>
            </a:r>
          </a:p>
        </p:txBody>
      </p:sp>
      <p:sp>
        <p:nvSpPr>
          <p:cNvPr id="31" name="Rectangle 30"/>
          <p:cNvSpPr/>
          <p:nvPr/>
        </p:nvSpPr>
        <p:spPr bwMode="auto">
          <a:xfrm>
            <a:off x="124771" y="4834576"/>
            <a:ext cx="2577487" cy="77387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eaLnBrk="0" fontAlgn="base" hangingPunct="0">
              <a:lnSpc>
                <a:spcPct val="90000"/>
              </a:lnSpc>
              <a:spcBef>
                <a:spcPct val="0"/>
              </a:spcBef>
              <a:spcAft>
                <a:spcPct val="0"/>
              </a:spcAft>
            </a:pPr>
            <a:r>
              <a:rPr lang="en-US" sz="1176"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Compute</a:t>
            </a:r>
          </a:p>
        </p:txBody>
      </p:sp>
      <p:sp>
        <p:nvSpPr>
          <p:cNvPr id="32" name="Rectangle 31"/>
          <p:cNvSpPr/>
          <p:nvPr/>
        </p:nvSpPr>
        <p:spPr bwMode="auto">
          <a:xfrm>
            <a:off x="2879912" y="4834576"/>
            <a:ext cx="2835269"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eaLnBrk="0" fontAlgn="base" hangingPunct="0">
              <a:lnSpc>
                <a:spcPct val="90000"/>
              </a:lnSpc>
              <a:spcBef>
                <a:spcPct val="0"/>
              </a:spcBef>
              <a:spcAft>
                <a:spcPct val="0"/>
              </a:spcAft>
            </a:pPr>
            <a:r>
              <a:rPr lang="en-US" sz="1176"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Storage</a:t>
            </a:r>
          </a:p>
        </p:txBody>
      </p:sp>
      <p:sp>
        <p:nvSpPr>
          <p:cNvPr id="56" name="Rectangle 55"/>
          <p:cNvSpPr/>
          <p:nvPr/>
        </p:nvSpPr>
        <p:spPr bwMode="auto">
          <a:xfrm>
            <a:off x="-140398" y="5735057"/>
            <a:ext cx="12393406" cy="107584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89642" rIns="175761" bIns="140609" numCol="1" spcCol="0" rtlCol="0" fromWordArt="0" anchor="t" anchorCtr="0" forceAA="0" compatLnSpc="1">
            <a:prstTxWarp prst="textNoShape">
              <a:avLst/>
            </a:prstTxWarp>
            <a:noAutofit/>
          </a:bodyPr>
          <a:lstStyle/>
          <a:p>
            <a:pPr algn="ctr" defTabSz="895923" eaLnBrk="0" fontAlgn="base" hangingPunct="0">
              <a:lnSpc>
                <a:spcPct val="90000"/>
              </a:lnSpc>
              <a:spcBef>
                <a:spcPct val="0"/>
              </a:spcBef>
              <a:spcAft>
                <a:spcPct val="0"/>
              </a:spcAft>
            </a:pPr>
            <a:r>
              <a:rPr lang="en-US" sz="1372"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Datacenter Infrastructure (24 </a:t>
            </a:r>
            <a:r>
              <a:rPr lang="en-US" sz="1372" b="1" kern="0" dirty="0" smtClean="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Regions)</a:t>
            </a:r>
            <a:endParaRPr lang="en-US" sz="1372"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nvGrpSpPr>
          <p:cNvPr id="5" name="Group 4"/>
          <p:cNvGrpSpPr/>
          <p:nvPr/>
        </p:nvGrpSpPr>
        <p:grpSpPr>
          <a:xfrm>
            <a:off x="-246426" y="6169666"/>
            <a:ext cx="12602556" cy="764951"/>
            <a:chOff x="-224921" y="6392494"/>
            <a:chExt cx="12855263" cy="780290"/>
          </a:xfrm>
        </p:grpSpPr>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385697" y="6392494"/>
              <a:ext cx="780290" cy="780290"/>
            </a:xfrm>
            <a:prstGeom prst="rect">
              <a:avLst/>
            </a:prstGeom>
          </p:spPr>
        </p:pic>
        <p:pic>
          <p:nvPicPr>
            <p:cNvPr id="45" name="Picture 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191006" y="6392494"/>
              <a:ext cx="780290" cy="780290"/>
            </a:xfrm>
            <a:prstGeom prst="rect">
              <a:avLst/>
            </a:prstGeom>
          </p:spPr>
        </p:pic>
        <p:pic>
          <p:nvPicPr>
            <p:cNvPr id="46" name="Picture 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996315" y="6392494"/>
              <a:ext cx="780290" cy="780290"/>
            </a:xfrm>
            <a:prstGeom prst="rect">
              <a:avLst/>
            </a:prstGeom>
          </p:spPr>
        </p:pic>
        <p:pic>
          <p:nvPicPr>
            <p:cNvPr id="47" name="Picture 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796962" y="6392494"/>
              <a:ext cx="780290" cy="780290"/>
            </a:xfrm>
            <a:prstGeom prst="rect">
              <a:avLst/>
            </a:prstGeom>
          </p:spPr>
        </p:pic>
        <p:pic>
          <p:nvPicPr>
            <p:cNvPr id="48" name="Picture 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602271" y="6392494"/>
              <a:ext cx="780290" cy="780290"/>
            </a:xfrm>
            <a:prstGeom prst="rect">
              <a:avLst/>
            </a:prstGeom>
          </p:spPr>
        </p:pic>
        <p:pic>
          <p:nvPicPr>
            <p:cNvPr id="49" name="Picture 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407580" y="6392494"/>
              <a:ext cx="780290" cy="780290"/>
            </a:xfrm>
            <a:prstGeom prst="rect">
              <a:avLst/>
            </a:prstGeom>
          </p:spPr>
        </p:pic>
        <p:pic>
          <p:nvPicPr>
            <p:cNvPr id="50" name="Picture 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12889" y="6392494"/>
              <a:ext cx="780290" cy="780290"/>
            </a:xfrm>
            <a:prstGeom prst="rect">
              <a:avLst/>
            </a:prstGeom>
          </p:spPr>
        </p:pic>
        <p:pic>
          <p:nvPicPr>
            <p:cNvPr id="51" name="Picture 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018198" y="6392494"/>
              <a:ext cx="780290" cy="780290"/>
            </a:xfrm>
            <a:prstGeom prst="rect">
              <a:avLst/>
            </a:prstGeom>
          </p:spPr>
        </p:pic>
        <p:pic>
          <p:nvPicPr>
            <p:cNvPr id="52" name="Picture 5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823507" y="6392494"/>
              <a:ext cx="780290" cy="780290"/>
            </a:xfrm>
            <a:prstGeom prst="rect">
              <a:avLst/>
            </a:prstGeom>
          </p:spPr>
        </p:pic>
        <p:pic>
          <p:nvPicPr>
            <p:cNvPr id="53" name="Picture 5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628816" y="6392494"/>
              <a:ext cx="780290" cy="780290"/>
            </a:xfrm>
            <a:prstGeom prst="rect">
              <a:avLst/>
            </a:prstGeom>
          </p:spPr>
        </p:pic>
        <p:pic>
          <p:nvPicPr>
            <p:cNvPr id="54" name="Picture 5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434125" y="6392494"/>
              <a:ext cx="780290" cy="780290"/>
            </a:xfrm>
            <a:prstGeom prst="rect">
              <a:avLst/>
            </a:prstGeom>
          </p:spPr>
        </p:pic>
        <p:pic>
          <p:nvPicPr>
            <p:cNvPr id="55" name="Picture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0239434" y="6392494"/>
              <a:ext cx="780290" cy="780290"/>
            </a:xfrm>
            <a:prstGeom prst="rect">
              <a:avLst/>
            </a:prstGeom>
          </p:spPr>
        </p:pic>
        <p:pic>
          <p:nvPicPr>
            <p:cNvPr id="57" name="Picture 5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044743" y="6392494"/>
              <a:ext cx="780290" cy="780290"/>
            </a:xfrm>
            <a:prstGeom prst="rect">
              <a:avLst/>
            </a:prstGeom>
          </p:spPr>
        </p:pic>
        <p:pic>
          <p:nvPicPr>
            <p:cNvPr id="58" name="Picture 5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850052" y="6392494"/>
              <a:ext cx="780290" cy="780290"/>
            </a:xfrm>
            <a:prstGeom prst="rect">
              <a:avLst/>
            </a:prstGeom>
          </p:spPr>
        </p:pic>
        <p:pic>
          <p:nvPicPr>
            <p:cNvPr id="59" name="Picture 5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24921" y="6392494"/>
              <a:ext cx="780290" cy="780290"/>
            </a:xfrm>
            <a:prstGeom prst="rect">
              <a:avLst/>
            </a:prstGeom>
          </p:spPr>
        </p:pic>
        <p:pic>
          <p:nvPicPr>
            <p:cNvPr id="60" name="Picture 5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580388" y="6392494"/>
              <a:ext cx="780290" cy="780290"/>
            </a:xfrm>
            <a:prstGeom prst="rect">
              <a:avLst/>
            </a:prstGeom>
          </p:spPr>
        </p:pic>
      </p:grpSp>
      <p:grpSp>
        <p:nvGrpSpPr>
          <p:cNvPr id="143" name="Group 142"/>
          <p:cNvGrpSpPr/>
          <p:nvPr/>
        </p:nvGrpSpPr>
        <p:grpSpPr>
          <a:xfrm>
            <a:off x="4153278" y="531051"/>
            <a:ext cx="2331684" cy="2323460"/>
            <a:chOff x="5259761" y="1539578"/>
            <a:chExt cx="2378439" cy="2370050"/>
          </a:xfrm>
        </p:grpSpPr>
        <p:sp>
          <p:nvSpPr>
            <p:cNvPr id="41" name="Rectangle 40"/>
            <p:cNvSpPr/>
            <p:nvPr/>
          </p:nvSpPr>
          <p:spPr bwMode="auto">
            <a:xfrm>
              <a:off x="5259761" y="1539578"/>
              <a:ext cx="2378439" cy="237005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eaLnBrk="0" fontAlgn="base" hangingPunct="0">
                <a:lnSpc>
                  <a:spcPct val="90000"/>
                </a:lnSpc>
                <a:spcBef>
                  <a:spcPct val="0"/>
                </a:spcBef>
                <a:spcAft>
                  <a:spcPct val="0"/>
                </a:spcAft>
              </a:pPr>
              <a:r>
                <a:rPr lang="en-US" sz="1176"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Web and Mobile</a:t>
              </a:r>
            </a:p>
          </p:txBody>
        </p:sp>
        <p:grpSp>
          <p:nvGrpSpPr>
            <p:cNvPr id="137" name="Group 136"/>
            <p:cNvGrpSpPr/>
            <p:nvPr/>
          </p:nvGrpSpPr>
          <p:grpSpPr>
            <a:xfrm>
              <a:off x="5446969" y="2007908"/>
              <a:ext cx="1008542" cy="316971"/>
              <a:chOff x="5446969" y="2007908"/>
              <a:chExt cx="1008542" cy="316971"/>
            </a:xfrm>
          </p:grpSpPr>
          <p:sp>
            <p:nvSpPr>
              <p:cNvPr id="151" name="TextBox 150"/>
              <p:cNvSpPr txBox="1"/>
              <p:nvPr/>
            </p:nvSpPr>
            <p:spPr>
              <a:xfrm>
                <a:off x="5796355" y="2023773"/>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446969" y="2007908"/>
                <a:ext cx="286784" cy="286785"/>
              </a:xfrm>
              <a:prstGeom prst="rect">
                <a:avLst/>
              </a:prstGeom>
            </p:spPr>
          </p:pic>
        </p:grpSp>
        <p:grpSp>
          <p:nvGrpSpPr>
            <p:cNvPr id="138" name="Group 137"/>
            <p:cNvGrpSpPr/>
            <p:nvPr/>
          </p:nvGrpSpPr>
          <p:grpSpPr>
            <a:xfrm>
              <a:off x="5414050" y="2639356"/>
              <a:ext cx="1016034" cy="291093"/>
              <a:chOff x="5414050" y="2639356"/>
              <a:chExt cx="1016034" cy="291093"/>
            </a:xfrm>
          </p:grpSpPr>
          <p:sp>
            <p:nvSpPr>
              <p:cNvPr id="153" name="TextBox 152"/>
              <p:cNvSpPr txBox="1"/>
              <p:nvPr/>
            </p:nvSpPr>
            <p:spPr>
              <a:xfrm>
                <a:off x="5770928" y="2665660"/>
                <a:ext cx="659156" cy="26163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414050" y="2639356"/>
                <a:ext cx="291092" cy="291093"/>
              </a:xfrm>
              <a:prstGeom prst="rect">
                <a:avLst/>
              </a:prstGeom>
            </p:spPr>
          </p:pic>
        </p:grpSp>
        <p:grpSp>
          <p:nvGrpSpPr>
            <p:cNvPr id="141" name="Group 140"/>
            <p:cNvGrpSpPr/>
            <p:nvPr/>
          </p:nvGrpSpPr>
          <p:grpSpPr>
            <a:xfrm>
              <a:off x="5399198" y="3283698"/>
              <a:ext cx="1007917" cy="339779"/>
              <a:chOff x="5399198" y="3283698"/>
              <a:chExt cx="1007917" cy="339779"/>
            </a:xfrm>
          </p:grpSpPr>
          <p:sp>
            <p:nvSpPr>
              <p:cNvPr id="155" name="TextBox 154"/>
              <p:cNvSpPr txBox="1"/>
              <p:nvPr/>
            </p:nvSpPr>
            <p:spPr>
              <a:xfrm>
                <a:off x="5747959" y="3322371"/>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5399198" y="3283698"/>
                <a:ext cx="291545" cy="291546"/>
              </a:xfrm>
              <a:prstGeom prst="rect">
                <a:avLst/>
              </a:prstGeom>
            </p:spPr>
          </p:pic>
        </p:grpSp>
        <p:grpSp>
          <p:nvGrpSpPr>
            <p:cNvPr id="139" name="Group 138"/>
            <p:cNvGrpSpPr/>
            <p:nvPr/>
          </p:nvGrpSpPr>
          <p:grpSpPr>
            <a:xfrm>
              <a:off x="6452880" y="2014604"/>
              <a:ext cx="1018326" cy="294805"/>
              <a:chOff x="6452880" y="2014604"/>
              <a:chExt cx="1018326" cy="294805"/>
            </a:xfrm>
          </p:grpSpPr>
          <p:sp>
            <p:nvSpPr>
              <p:cNvPr id="157" name="TextBox 156"/>
              <p:cNvSpPr txBox="1"/>
              <p:nvPr/>
            </p:nvSpPr>
            <p:spPr>
              <a:xfrm>
                <a:off x="6812050" y="2034330"/>
                <a:ext cx="659156" cy="256602"/>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452880" y="2014604"/>
                <a:ext cx="294804" cy="294805"/>
              </a:xfrm>
              <a:prstGeom prst="rect">
                <a:avLst/>
              </a:prstGeom>
            </p:spPr>
          </p:pic>
        </p:grpSp>
        <p:grpSp>
          <p:nvGrpSpPr>
            <p:cNvPr id="140" name="Group 139"/>
            <p:cNvGrpSpPr/>
            <p:nvPr/>
          </p:nvGrpSpPr>
          <p:grpSpPr>
            <a:xfrm>
              <a:off x="6521410" y="2663908"/>
              <a:ext cx="1008542" cy="308500"/>
              <a:chOff x="6521410" y="2663908"/>
              <a:chExt cx="1008542" cy="308500"/>
            </a:xfrm>
          </p:grpSpPr>
          <p:sp>
            <p:nvSpPr>
              <p:cNvPr id="159" name="TextBox 158"/>
              <p:cNvSpPr txBox="1"/>
              <p:nvPr/>
            </p:nvSpPr>
            <p:spPr>
              <a:xfrm>
                <a:off x="6870796" y="2671302"/>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521410" y="2663908"/>
                <a:ext cx="292423" cy="292423"/>
              </a:xfrm>
              <a:prstGeom prst="rect">
                <a:avLst/>
              </a:prstGeom>
            </p:spPr>
          </p:pic>
        </p:grpSp>
        <p:grpSp>
          <p:nvGrpSpPr>
            <p:cNvPr id="142" name="Group 141"/>
            <p:cNvGrpSpPr/>
            <p:nvPr/>
          </p:nvGrpSpPr>
          <p:grpSpPr>
            <a:xfrm>
              <a:off x="6549176" y="3327450"/>
              <a:ext cx="1003560" cy="328116"/>
              <a:chOff x="6549176" y="3327450"/>
              <a:chExt cx="1003560" cy="328116"/>
            </a:xfrm>
          </p:grpSpPr>
          <p:sp>
            <p:nvSpPr>
              <p:cNvPr id="161" name="TextBox 160"/>
              <p:cNvSpPr txBox="1"/>
              <p:nvPr/>
            </p:nvSpPr>
            <p:spPr>
              <a:xfrm>
                <a:off x="6893580" y="3354460"/>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6549176" y="3327450"/>
                <a:ext cx="289263" cy="289263"/>
              </a:xfrm>
              <a:prstGeom prst="rect">
                <a:avLst/>
              </a:prstGeom>
            </p:spPr>
          </p:pic>
        </p:grpSp>
      </p:grpSp>
      <p:grpSp>
        <p:nvGrpSpPr>
          <p:cNvPr id="395" name="Group 394"/>
          <p:cNvGrpSpPr/>
          <p:nvPr/>
        </p:nvGrpSpPr>
        <p:grpSpPr>
          <a:xfrm>
            <a:off x="1975470" y="3533308"/>
            <a:ext cx="2049933" cy="823962"/>
            <a:chOff x="2392678" y="3336393"/>
            <a:chExt cx="2091038" cy="840484"/>
          </a:xfrm>
        </p:grpSpPr>
        <p:sp>
          <p:nvSpPr>
            <p:cNvPr id="38" name="Rectangle 37"/>
            <p:cNvSpPr/>
            <p:nvPr/>
          </p:nvSpPr>
          <p:spPr bwMode="auto">
            <a:xfrm>
              <a:off x="2392678" y="3336393"/>
              <a:ext cx="2091038"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140609" rIns="89642" bIns="140609" numCol="1" spcCol="0" rtlCol="0" fromWordArt="0" anchor="t" anchorCtr="0" forceAA="0" compatLnSpc="1">
              <a:prstTxWarp prst="textNoShape">
                <a:avLst/>
              </a:prstTxWarp>
              <a:noAutofit/>
            </a:bodyPr>
            <a:lstStyle/>
            <a:p>
              <a:pPr algn="ctr" defTabSz="895923" eaLnBrk="0" fontAlgn="base" hangingPunct="0">
                <a:lnSpc>
                  <a:spcPct val="90000"/>
                </a:lnSpc>
                <a:spcBef>
                  <a:spcPct val="0"/>
                </a:spcBef>
                <a:spcAft>
                  <a:spcPct val="0"/>
                </a:spcAft>
              </a:pPr>
              <a:r>
                <a:rPr lang="en-US" sz="1176"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Media &amp; CDN</a:t>
              </a:r>
            </a:p>
          </p:txBody>
        </p:sp>
        <p:grpSp>
          <p:nvGrpSpPr>
            <p:cNvPr id="343" name="Group 342"/>
            <p:cNvGrpSpPr/>
            <p:nvPr/>
          </p:nvGrpSpPr>
          <p:grpSpPr>
            <a:xfrm>
              <a:off x="3310370" y="3758708"/>
              <a:ext cx="1046674" cy="331327"/>
              <a:chOff x="3485028" y="3758708"/>
              <a:chExt cx="1046674" cy="331327"/>
            </a:xfrm>
          </p:grpSpPr>
          <p:sp>
            <p:nvSpPr>
              <p:cNvPr id="163" name="TextBox 162"/>
              <p:cNvSpPr txBox="1"/>
              <p:nvPr/>
            </p:nvSpPr>
            <p:spPr>
              <a:xfrm>
                <a:off x="3872546" y="3788930"/>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950" eaLnBrk="0" fontAlgn="base" hangingPunct="0">
                  <a:lnSpc>
                    <a:spcPts val="800"/>
                  </a:lnSpc>
                  <a:spcBef>
                    <a:spcPct val="0"/>
                  </a:spcBef>
                  <a:spcAft>
                    <a:spcPct val="0"/>
                  </a:spcAft>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485028" y="3758708"/>
                <a:ext cx="296167" cy="296167"/>
              </a:xfrm>
              <a:prstGeom prst="rect">
                <a:avLst/>
              </a:prstGeom>
            </p:spPr>
          </p:pic>
        </p:grpSp>
        <p:grpSp>
          <p:nvGrpSpPr>
            <p:cNvPr id="342" name="Group 341"/>
            <p:cNvGrpSpPr/>
            <p:nvPr/>
          </p:nvGrpSpPr>
          <p:grpSpPr>
            <a:xfrm>
              <a:off x="2501312" y="3758615"/>
              <a:ext cx="1014764" cy="326444"/>
              <a:chOff x="2850632" y="3758615"/>
              <a:chExt cx="1014764" cy="326444"/>
            </a:xfrm>
          </p:grpSpPr>
          <p:sp>
            <p:nvSpPr>
              <p:cNvPr id="165" name="TextBox 164"/>
              <p:cNvSpPr txBox="1"/>
              <p:nvPr/>
            </p:nvSpPr>
            <p:spPr>
              <a:xfrm>
                <a:off x="3206240" y="378395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2850632" y="3758615"/>
                <a:ext cx="282134" cy="282134"/>
              </a:xfrm>
              <a:prstGeom prst="rect">
                <a:avLst/>
              </a:prstGeom>
            </p:spPr>
          </p:pic>
        </p:grpSp>
      </p:grpSp>
      <p:grpSp>
        <p:nvGrpSpPr>
          <p:cNvPr id="387" name="Group 386"/>
          <p:cNvGrpSpPr/>
          <p:nvPr/>
        </p:nvGrpSpPr>
        <p:grpSpPr>
          <a:xfrm>
            <a:off x="6613768" y="2422038"/>
            <a:ext cx="3561567" cy="1954663"/>
            <a:chOff x="5864958" y="2910817"/>
            <a:chExt cx="3632984" cy="1993858"/>
          </a:xfrm>
        </p:grpSpPr>
        <p:sp>
          <p:nvSpPr>
            <p:cNvPr id="39" name="Rectangle 38"/>
            <p:cNvSpPr/>
            <p:nvPr/>
          </p:nvSpPr>
          <p:spPr bwMode="auto">
            <a:xfrm>
              <a:off x="5864958" y="2910817"/>
              <a:ext cx="3525541" cy="199385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eaLnBrk="0" fontAlgn="base" hangingPunct="0">
                <a:lnSpc>
                  <a:spcPct val="90000"/>
                </a:lnSpc>
                <a:spcBef>
                  <a:spcPct val="0"/>
                </a:spcBef>
                <a:spcAft>
                  <a:spcPct val="0"/>
                </a:spcAft>
              </a:pPr>
              <a:r>
                <a:rPr lang="en-US" sz="1176"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Analytics &amp; </a:t>
              </a:r>
              <a:r>
                <a:rPr lang="en-US" sz="1176" b="1" kern="0" dirty="0" err="1">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IoT</a:t>
              </a:r>
              <a:endParaRPr lang="en-US" sz="1176"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82" name="Picture 181"/>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8475237" y="3483733"/>
              <a:ext cx="1022705" cy="345461"/>
              <a:chOff x="8475237" y="3483733"/>
              <a:chExt cx="1022705" cy="345461"/>
            </a:xfrm>
          </p:grpSpPr>
          <p:sp>
            <p:nvSpPr>
              <p:cNvPr id="185" name="TextBox 184"/>
              <p:cNvSpPr txBox="1"/>
              <p:nvPr/>
            </p:nvSpPr>
            <p:spPr>
              <a:xfrm>
                <a:off x="8838786" y="3528089"/>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8475237" y="3483733"/>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8388429" y="4072361"/>
              <a:ext cx="989338" cy="296656"/>
              <a:chOff x="8388429" y="4072361"/>
              <a:chExt cx="989338" cy="296656"/>
            </a:xfrm>
          </p:grpSpPr>
          <p:sp>
            <p:nvSpPr>
              <p:cNvPr id="191" name="TextBox 190"/>
              <p:cNvSpPr txBox="1"/>
              <p:nvPr/>
            </p:nvSpPr>
            <p:spPr>
              <a:xfrm>
                <a:off x="8718611" y="4087856"/>
                <a:ext cx="659156" cy="258458"/>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8388429" y="4072361"/>
                <a:ext cx="296656" cy="296656"/>
              </a:xfrm>
              <a:prstGeom prst="rect">
                <a:avLst/>
              </a:prstGeom>
            </p:spPr>
          </p:pic>
        </p:grpSp>
      </p:grpSp>
      <p:grpSp>
        <p:nvGrpSpPr>
          <p:cNvPr id="334" name="Group 333"/>
          <p:cNvGrpSpPr/>
          <p:nvPr/>
        </p:nvGrpSpPr>
        <p:grpSpPr>
          <a:xfrm>
            <a:off x="548432" y="1605940"/>
            <a:ext cx="992677" cy="315111"/>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48432" y="2129616"/>
            <a:ext cx="955414" cy="304907"/>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48432" y="2651005"/>
            <a:ext cx="988673" cy="330512"/>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48433" y="1162455"/>
            <a:ext cx="980472" cy="341210"/>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48432" y="3132872"/>
            <a:ext cx="986875" cy="35335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80" name="Group 379"/>
          <p:cNvGrpSpPr/>
          <p:nvPr/>
        </p:nvGrpSpPr>
        <p:grpSpPr>
          <a:xfrm>
            <a:off x="1958629" y="2071811"/>
            <a:ext cx="2240504" cy="1324462"/>
            <a:chOff x="3326868" y="2362886"/>
            <a:chExt cx="2285431" cy="1351020"/>
          </a:xfrm>
        </p:grpSpPr>
        <p:sp>
          <p:nvSpPr>
            <p:cNvPr id="40" name="Rectangle 39"/>
            <p:cNvSpPr/>
            <p:nvPr/>
          </p:nvSpPr>
          <p:spPr bwMode="auto">
            <a:xfrm>
              <a:off x="3326868" y="2362886"/>
              <a:ext cx="2108217" cy="1351020"/>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eaLnBrk="0" fontAlgn="base" hangingPunct="0">
                <a:lnSpc>
                  <a:spcPct val="90000"/>
                </a:lnSpc>
                <a:spcBef>
                  <a:spcPct val="0"/>
                </a:spcBef>
                <a:spcAft>
                  <a:spcPct val="0"/>
                </a:spcAft>
              </a:pPr>
              <a:r>
                <a:rPr lang="en-US" sz="1176"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Integration</a:t>
              </a:r>
            </a:p>
          </p:txBody>
        </p:sp>
        <p:grpSp>
          <p:nvGrpSpPr>
            <p:cNvPr id="377" name="Group 376"/>
            <p:cNvGrpSpPr/>
            <p:nvPr/>
          </p:nvGrpSpPr>
          <p:grpSpPr>
            <a:xfrm>
              <a:off x="4605524" y="2773724"/>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3571364" y="3313178"/>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4613872" y="3306133"/>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3564974" y="2774918"/>
              <a:ext cx="1004745" cy="319522"/>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grpSp>
        <p:nvGrpSpPr>
          <p:cNvPr id="336" name="Group 335"/>
          <p:cNvGrpSpPr/>
          <p:nvPr/>
        </p:nvGrpSpPr>
        <p:grpSpPr>
          <a:xfrm>
            <a:off x="548432" y="3577901"/>
            <a:ext cx="1004508" cy="311036"/>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234134" y="531051"/>
            <a:ext cx="1539076" cy="387962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eaLnBrk="0" fontAlgn="base" hangingPunct="0">
              <a:lnSpc>
                <a:spcPct val="90000"/>
              </a:lnSpc>
              <a:spcBef>
                <a:spcPct val="0"/>
              </a:spcBef>
              <a:spcAft>
                <a:spcPct val="0"/>
              </a:spcAft>
            </a:pPr>
            <a:r>
              <a:rPr lang="en-US" sz="1176" b="1" kern="0" dirty="0">
                <a:solidFill>
                  <a:srgbClr val="FFFFFF"/>
                </a:solidFill>
                <a:latin typeface="Segoe UI" panose="020B0502040204020203" pitchFamily="34" charset="0"/>
                <a:ea typeface="Segoe UI" pitchFamily="34" charset="0"/>
                <a:cs typeface="Segoe UI" pitchFamily="34" charset="0"/>
              </a:rPr>
              <a:t>Hybrid</a:t>
            </a:r>
          </a:p>
          <a:p>
            <a:pPr algn="ctr" defTabSz="895923" eaLnBrk="0" fontAlgn="base" hangingPunct="0">
              <a:lnSpc>
                <a:spcPct val="90000"/>
              </a:lnSpc>
              <a:spcBef>
                <a:spcPct val="0"/>
              </a:spcBef>
              <a:spcAft>
                <a:spcPct val="0"/>
              </a:spcAft>
            </a:pPr>
            <a:r>
              <a:rPr lang="en-US" sz="1176" b="1" kern="0" dirty="0">
                <a:solidFill>
                  <a:srgbClr val="FFFFFF"/>
                </a:solidFill>
                <a:latin typeface="Segoe UI" panose="020B0502040204020203" pitchFamily="34" charset="0"/>
                <a:ea typeface="Segoe UI" pitchFamily="34" charset="0"/>
                <a:cs typeface="Segoe UI" pitchFamily="34" charset="0"/>
              </a:rPr>
              <a:t>Operations</a:t>
            </a:r>
            <a:endParaRPr lang="en-US" sz="1274" b="1" kern="0" dirty="0">
              <a:solidFill>
                <a:srgbClr val="FFFFFF"/>
              </a:solidFill>
              <a:latin typeface="Segoe UI" panose="020B0502040204020203" pitchFamily="34" charset="0"/>
              <a:ea typeface="Segoe UI" pitchFamily="34" charset="0"/>
              <a:cs typeface="Segoe UI" pitchFamily="34" charset="0"/>
            </a:endParaRPr>
          </a:p>
        </p:txBody>
      </p:sp>
      <p:grpSp>
        <p:nvGrpSpPr>
          <p:cNvPr id="338" name="Group 337"/>
          <p:cNvGrpSpPr/>
          <p:nvPr/>
        </p:nvGrpSpPr>
        <p:grpSpPr>
          <a:xfrm>
            <a:off x="10487151" y="2218256"/>
            <a:ext cx="991372" cy="325698"/>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70282" y="4045029"/>
            <a:ext cx="985974" cy="324522"/>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4913" y="3613197"/>
            <a:ext cx="983557" cy="338770"/>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78878" y="3191184"/>
            <a:ext cx="977378" cy="314851"/>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4909" y="4834576"/>
            <a:ext cx="6168065" cy="77427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42" tIns="44821" rIns="89642" bIns="140609" numCol="1" spcCol="0" rtlCol="0" fromWordArt="0" anchor="t" anchorCtr="0" forceAA="0" compatLnSpc="1">
            <a:prstTxWarp prst="textNoShape">
              <a:avLst/>
            </a:prstTxWarp>
            <a:noAutofit/>
          </a:bodyPr>
          <a:lstStyle/>
          <a:p>
            <a:pPr algn="ctr" defTabSz="895923" eaLnBrk="0" fontAlgn="base" hangingPunct="0">
              <a:lnSpc>
                <a:spcPct val="90000"/>
              </a:lnSpc>
              <a:spcBef>
                <a:spcPct val="0"/>
              </a:spcBef>
              <a:spcAft>
                <a:spcPct val="0"/>
              </a:spcAft>
            </a:pPr>
            <a:r>
              <a:rPr lang="en-US" sz="1176"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Networking</a:t>
            </a:r>
          </a:p>
        </p:txBody>
      </p:sp>
      <p:grpSp>
        <p:nvGrpSpPr>
          <p:cNvPr id="394" name="Group 393"/>
          <p:cNvGrpSpPr/>
          <p:nvPr/>
        </p:nvGrpSpPr>
        <p:grpSpPr>
          <a:xfrm>
            <a:off x="6609733" y="535708"/>
            <a:ext cx="3470154" cy="1721170"/>
            <a:chOff x="8289832" y="2910817"/>
            <a:chExt cx="3539738" cy="1755683"/>
          </a:xfrm>
        </p:grpSpPr>
        <p:sp>
          <p:nvSpPr>
            <p:cNvPr id="37" name="Rectangle 36"/>
            <p:cNvSpPr/>
            <p:nvPr/>
          </p:nvSpPr>
          <p:spPr bwMode="auto">
            <a:xfrm>
              <a:off x="8289832" y="2910817"/>
              <a:ext cx="3539738" cy="175568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eaLnBrk="0" fontAlgn="base" hangingPunct="0">
                <a:lnSpc>
                  <a:spcPct val="90000"/>
                </a:lnSpc>
                <a:spcBef>
                  <a:spcPct val="0"/>
                </a:spcBef>
                <a:spcAft>
                  <a:spcPct val="0"/>
                </a:spcAft>
              </a:pPr>
              <a:r>
                <a:rPr lang="en-US" sz="1176"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10786523" y="3495857"/>
              <a:ext cx="1029708" cy="318154"/>
              <a:chOff x="10786523" y="3495857"/>
              <a:chExt cx="1029708" cy="318154"/>
            </a:xfrm>
          </p:grpSpPr>
          <p:sp>
            <p:nvSpPr>
              <p:cNvPr id="173" name="TextBox 172"/>
              <p:cNvSpPr txBox="1"/>
              <p:nvPr/>
            </p:nvSpPr>
            <p:spPr>
              <a:xfrm>
                <a:off x="11157075" y="351290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4" name="Picture 173"/>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10786523" y="3495857"/>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950" eaLnBrk="0" fontAlgn="base" hangingPunct="0">
                  <a:lnSpc>
                    <a:spcPts val="800"/>
                  </a:lnSpc>
                  <a:spcBef>
                    <a:spcPct val="0"/>
                  </a:spcBef>
                  <a:spcAft>
                    <a:spcPct val="0"/>
                  </a:spcAft>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10784365" y="4081793"/>
              <a:ext cx="1014773" cy="328756"/>
              <a:chOff x="10784365" y="4081793"/>
              <a:chExt cx="1014773" cy="328756"/>
            </a:xfrm>
          </p:grpSpPr>
          <p:sp>
            <p:nvSpPr>
              <p:cNvPr id="179" name="TextBox 178"/>
              <p:cNvSpPr txBox="1"/>
              <p:nvPr/>
            </p:nvSpPr>
            <p:spPr>
              <a:xfrm>
                <a:off x="11139982" y="4109444"/>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10784365" y="4081793"/>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7"/>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6207" y="2667696"/>
            <a:ext cx="67699" cy="37962"/>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505" eaLnBrk="0" fontAlgn="base" hangingPunct="0">
              <a:spcBef>
                <a:spcPct val="0"/>
              </a:spcBef>
              <a:spcAft>
                <a:spcPct val="0"/>
              </a:spcAft>
            </a:pPr>
            <a:endParaRPr lang="en-US" sz="1765">
              <a:solidFill>
                <a:srgbClr val="FFFFFF"/>
              </a:solidFill>
              <a:latin typeface="Segoe UI"/>
            </a:endParaRPr>
          </a:p>
        </p:txBody>
      </p:sp>
      <p:grpSp>
        <p:nvGrpSpPr>
          <p:cNvPr id="337" name="Group 336"/>
          <p:cNvGrpSpPr/>
          <p:nvPr/>
        </p:nvGrpSpPr>
        <p:grpSpPr>
          <a:xfrm>
            <a:off x="10506680" y="1173191"/>
            <a:ext cx="991400" cy="327746"/>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2510" y="5128963"/>
            <a:ext cx="826979" cy="339375"/>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eaLnBrk="0" fontAlgn="base" hangingPunct="0">
                <a:lnSpc>
                  <a:spcPct val="90000"/>
                </a:lnSpc>
                <a:spcBef>
                  <a:spcPct val="0"/>
                </a:spcBef>
                <a:spcAft>
                  <a:spcPct val="0"/>
                </a:spcAft>
              </a:pPr>
              <a:r>
                <a:rPr lang="en-US" sz="784"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Virtual Network</a:t>
              </a:r>
            </a:p>
          </p:txBody>
        </p:sp>
        <p:pic>
          <p:nvPicPr>
            <p:cNvPr id="227" name="Picture 226"/>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471116" y="5115782"/>
            <a:ext cx="796821" cy="35247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eaLnBrk="0" fontAlgn="base" hangingPunct="0">
                <a:lnSpc>
                  <a:spcPct val="90000"/>
                </a:lnSpc>
                <a:spcBef>
                  <a:spcPct val="0"/>
                </a:spcBef>
                <a:spcAft>
                  <a:spcPct val="0"/>
                </a:spcAft>
              </a:pPr>
              <a:r>
                <a:rPr lang="en-US" sz="784"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Express</a:t>
              </a:r>
            </a:p>
            <a:p>
              <a:pPr defTabSz="895923" eaLnBrk="0" fontAlgn="base" hangingPunct="0">
                <a:lnSpc>
                  <a:spcPct val="90000"/>
                </a:lnSpc>
                <a:spcBef>
                  <a:spcPct val="0"/>
                </a:spcBef>
                <a:spcAft>
                  <a:spcPct val="0"/>
                </a:spcAft>
              </a:pPr>
              <a:r>
                <a:rPr lang="en-US" sz="784"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Route</a:t>
              </a:r>
            </a:p>
          </p:txBody>
        </p:sp>
        <p:pic>
          <p:nvPicPr>
            <p:cNvPr id="228" name="Picture 227"/>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4314" y="5128966"/>
            <a:ext cx="897435" cy="35628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eaLnBrk="0" fontAlgn="base" hangingPunct="0">
                <a:lnSpc>
                  <a:spcPct val="90000"/>
                </a:lnSpc>
                <a:spcBef>
                  <a:spcPct val="0"/>
                </a:spcBef>
                <a:spcAft>
                  <a:spcPct val="0"/>
                </a:spcAft>
              </a:pPr>
              <a:r>
                <a:rPr lang="en-US" sz="784"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BLOB Storage</a:t>
              </a:r>
            </a:p>
          </p:txBody>
        </p:sp>
        <p:pic>
          <p:nvPicPr>
            <p:cNvPr id="232" name="Picture 231"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6509" y="5128965"/>
            <a:ext cx="818804" cy="35628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eaLnBrk="0" fontAlgn="base" hangingPunct="0">
                <a:lnSpc>
                  <a:spcPct val="90000"/>
                </a:lnSpc>
                <a:spcBef>
                  <a:spcPct val="0"/>
                </a:spcBef>
                <a:spcAft>
                  <a:spcPct val="0"/>
                </a:spcAft>
              </a:pPr>
              <a:r>
                <a:rPr lang="en-US" sz="784"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Azure Files</a:t>
              </a:r>
            </a:p>
          </p:txBody>
        </p:sp>
        <p:pic>
          <p:nvPicPr>
            <p:cNvPr id="233" name="Picture 232"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28765" y="5128964"/>
            <a:ext cx="819786" cy="35628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eaLnBrk="0" fontAlgn="base" hangingPunct="0">
                <a:lnSpc>
                  <a:spcPct val="90000"/>
                </a:lnSpc>
                <a:spcBef>
                  <a:spcPct val="0"/>
                </a:spcBef>
                <a:spcAft>
                  <a:spcPct val="0"/>
                </a:spcAft>
              </a:pPr>
              <a:r>
                <a:rPr lang="en-US" sz="784"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13" name="Group 12"/>
          <p:cNvGrpSpPr/>
          <p:nvPr/>
        </p:nvGrpSpPr>
        <p:grpSpPr>
          <a:xfrm>
            <a:off x="438468" y="5134866"/>
            <a:ext cx="792310" cy="349066"/>
            <a:chOff x="165906" y="5237334"/>
            <a:chExt cx="808197" cy="356066"/>
          </a:xfrm>
        </p:grpSpPr>
        <p:sp>
          <p:nvSpPr>
            <p:cNvPr id="43" name="Rectangle 42"/>
            <p:cNvSpPr/>
            <p:nvPr/>
          </p:nvSpPr>
          <p:spPr bwMode="auto">
            <a:xfrm>
              <a:off x="165906" y="5237334"/>
              <a:ext cx="808197"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eaLnBrk="0" fontAlgn="base" hangingPunct="0">
                <a:lnSpc>
                  <a:spcPct val="90000"/>
                </a:lnSpc>
                <a:spcBef>
                  <a:spcPct val="0"/>
                </a:spcBef>
                <a:spcAft>
                  <a:spcPct val="0"/>
                </a:spcAft>
              </a:pPr>
              <a:r>
                <a:rPr lang="en-US" sz="784"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Virtual Machines</a:t>
              </a:r>
            </a:p>
          </p:txBody>
        </p:sp>
        <p:pic>
          <p:nvPicPr>
            <p:cNvPr id="235" name="Picture 234"/>
            <p:cNvPicPr>
              <a:picLocks noChangeAspect="1"/>
            </p:cNvPicPr>
            <p:nvPr/>
          </p:nvPicPr>
          <p:blipFill>
            <a:blip r:embed="rId41" cstate="print">
              <a:biLevel thresh="25000"/>
              <a:extLst>
                <a:ext uri="{28A0092B-C50C-407E-A947-70E740481C1C}">
                  <a14:useLocalDpi xmlns:a14="http://schemas.microsoft.com/office/drawing/2010/main" val="0"/>
                </a:ext>
              </a:extLst>
            </a:blip>
            <a:stretch>
              <a:fillRect/>
            </a:stretch>
          </p:blipFill>
          <p:spPr>
            <a:xfrm>
              <a:off x="186771" y="5275561"/>
              <a:ext cx="261581" cy="261582"/>
            </a:xfrm>
            <a:prstGeom prst="rect">
              <a:avLst/>
            </a:prstGeom>
            <a:ln>
              <a:noFill/>
            </a:ln>
          </p:spPr>
        </p:pic>
      </p:grpSp>
      <p:grpSp>
        <p:nvGrpSpPr>
          <p:cNvPr id="328" name="Group 327"/>
          <p:cNvGrpSpPr/>
          <p:nvPr/>
        </p:nvGrpSpPr>
        <p:grpSpPr>
          <a:xfrm>
            <a:off x="10536520" y="1638549"/>
            <a:ext cx="953052" cy="337380"/>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2"/>
            <a:stretch>
              <a:fillRect/>
            </a:stretch>
          </p:blipFill>
          <p:spPr>
            <a:xfrm>
              <a:off x="11248838" y="2615973"/>
              <a:ext cx="245456" cy="317924"/>
            </a:xfrm>
            <a:prstGeom prst="rect">
              <a:avLst/>
            </a:prstGeom>
          </p:spPr>
        </p:pic>
      </p:grpSp>
      <p:grpSp>
        <p:nvGrpSpPr>
          <p:cNvPr id="238" name="Group 237"/>
          <p:cNvGrpSpPr/>
          <p:nvPr/>
        </p:nvGrpSpPr>
        <p:grpSpPr>
          <a:xfrm>
            <a:off x="9308537" y="5128638"/>
            <a:ext cx="903525" cy="339616"/>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eaLnBrk="0" fontAlgn="base" hangingPunct="0">
                <a:lnSpc>
                  <a:spcPct val="90000"/>
                </a:lnSpc>
                <a:spcBef>
                  <a:spcPct val="0"/>
                </a:spcBef>
                <a:spcAft>
                  <a:spcPct val="0"/>
                </a:spcAft>
              </a:pPr>
              <a:r>
                <a:rPr lang="en-US" sz="784"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Traffic Manager</a:t>
              </a:r>
            </a:p>
          </p:txBody>
        </p:sp>
        <p:pic>
          <p:nvPicPr>
            <p:cNvPr id="89" name="Picture 88"/>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48980" y="5128638"/>
            <a:ext cx="853288" cy="339616"/>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eaLnBrk="0" fontAlgn="base" hangingPunct="0">
                <a:lnSpc>
                  <a:spcPct val="90000"/>
                </a:lnSpc>
                <a:spcBef>
                  <a:spcPct val="0"/>
                </a:spcBef>
                <a:spcAft>
                  <a:spcPct val="0"/>
                </a:spcAft>
              </a:pPr>
              <a:r>
                <a:rPr lang="en-US" sz="784"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6749" y="2710860"/>
            <a:ext cx="981241" cy="307798"/>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0879" y="522379"/>
            <a:ext cx="2066717" cy="14048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eaLnBrk="0" fontAlgn="base" hangingPunct="0">
                <a:lnSpc>
                  <a:spcPct val="90000"/>
                </a:lnSpc>
                <a:spcBef>
                  <a:spcPct val="0"/>
                </a:spcBef>
                <a:spcAft>
                  <a:spcPct val="0"/>
                </a:spcAft>
              </a:pPr>
              <a:r>
                <a:rPr lang="en-US" sz="1176"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4148047" y="2960397"/>
            <a:ext cx="2309188" cy="1404818"/>
            <a:chOff x="8271660" y="469727"/>
            <a:chExt cx="2355492" cy="1432988"/>
          </a:xfrm>
        </p:grpSpPr>
        <p:sp>
          <p:nvSpPr>
            <p:cNvPr id="42" name="Rectangle 41"/>
            <p:cNvSpPr/>
            <p:nvPr/>
          </p:nvSpPr>
          <p:spPr bwMode="auto">
            <a:xfrm>
              <a:off x="8271660" y="469727"/>
              <a:ext cx="2355492"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5923" eaLnBrk="0" fontAlgn="base" hangingPunct="0">
                <a:lnSpc>
                  <a:spcPct val="90000"/>
                </a:lnSpc>
                <a:spcBef>
                  <a:spcPct val="0"/>
                </a:spcBef>
                <a:spcAft>
                  <a:spcPct val="0"/>
                </a:spcAft>
              </a:pPr>
              <a:r>
                <a:rPr lang="en-US" sz="1176" b="1"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21" rIns="0" bIns="0" rtlCol="0" anchor="t">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495750" y="5134866"/>
            <a:ext cx="844806" cy="34906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eaLnBrk="0" fontAlgn="base" hangingPunct="0">
                <a:lnSpc>
                  <a:spcPct val="90000"/>
                </a:lnSpc>
                <a:spcBef>
                  <a:spcPct val="0"/>
                </a:spcBef>
                <a:spcAft>
                  <a:spcPct val="0"/>
                </a:spcAft>
              </a:pPr>
              <a:r>
                <a:rPr lang="en-US" sz="784"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grpSp>
        </p:grpSp>
      </p:grpSp>
      <p:grpSp>
        <p:nvGrpSpPr>
          <p:cNvPr id="417" name="Group 416"/>
          <p:cNvGrpSpPr/>
          <p:nvPr/>
        </p:nvGrpSpPr>
        <p:grpSpPr>
          <a:xfrm>
            <a:off x="548432" y="4047160"/>
            <a:ext cx="988565" cy="303165"/>
            <a:chOff x="559429" y="4065187"/>
            <a:chExt cx="1008388" cy="309244"/>
          </a:xfrm>
        </p:grpSpPr>
        <p:pic>
          <p:nvPicPr>
            <p:cNvPr id="413" name="Picture 412"/>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21" rIns="0" bIns="0" rtlCol="0">
              <a:noAutofit/>
            </a:bodyPr>
            <a:lstStyle/>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950" eaLnBrk="0" fontAlgn="base" hangingPunct="0">
                <a:lnSpc>
                  <a:spcPts val="800"/>
                </a:lnSpc>
                <a:spcBef>
                  <a:spcPct val="0"/>
                </a:spcBef>
                <a:spcAft>
                  <a:spcPct val="0"/>
                </a:spcAft>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7562" y="5128638"/>
            <a:ext cx="772956" cy="339616"/>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eaLnBrk="0" fontAlgn="base" hangingPunct="0">
                <a:lnSpc>
                  <a:spcPct val="90000"/>
                </a:lnSpc>
                <a:spcBef>
                  <a:spcPct val="0"/>
                </a:spcBef>
                <a:spcAft>
                  <a:spcPct val="0"/>
                </a:spcAft>
              </a:pPr>
              <a:r>
                <a:rPr lang="en-US" sz="784"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DNS</a:t>
              </a:r>
            </a:p>
          </p:txBody>
        </p:sp>
        <p:pic>
          <p:nvPicPr>
            <p:cNvPr id="4" name="Picture 3"/>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2661" y="5128638"/>
            <a:ext cx="853288" cy="339616"/>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eaLnBrk="0" fontAlgn="base" hangingPunct="0">
                <a:lnSpc>
                  <a:spcPct val="90000"/>
                </a:lnSpc>
                <a:spcBef>
                  <a:spcPct val="0"/>
                </a:spcBef>
                <a:spcAft>
                  <a:spcPct val="0"/>
                </a:spcAft>
              </a:pPr>
              <a:r>
                <a:rPr lang="en-US" sz="784"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VPN Gateway</a:t>
              </a:r>
            </a:p>
          </p:txBody>
        </p:sp>
        <p:pic>
          <p:nvPicPr>
            <p:cNvPr id="10" name="Picture 9"/>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2467" y="5128963"/>
            <a:ext cx="813311" cy="339375"/>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84" tIns="44821" rIns="0" bIns="140609" numCol="1" spcCol="0" rtlCol="0" fromWordArt="0" anchor="t" anchorCtr="0" forceAA="0" compatLnSpc="1">
              <a:prstTxWarp prst="textNoShape">
                <a:avLst/>
              </a:prstTxWarp>
              <a:noAutofit/>
            </a:bodyPr>
            <a:lstStyle/>
            <a:p>
              <a:pPr defTabSz="895923" eaLnBrk="0" fontAlgn="base" hangingPunct="0">
                <a:lnSpc>
                  <a:spcPct val="90000"/>
                </a:lnSpc>
                <a:spcBef>
                  <a:spcPct val="0"/>
                </a:spcBef>
                <a:spcAft>
                  <a:spcPct val="0"/>
                </a:spcAft>
              </a:pPr>
              <a:r>
                <a:rPr lang="en-US" sz="784" kern="0" dirty="0">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rPr>
                <a:t>Load Balancer</a:t>
              </a:r>
            </a:p>
          </p:txBody>
        </p:sp>
        <p:pic>
          <p:nvPicPr>
            <p:cNvPr id="12" name="Picture 11"/>
            <p:cNvPicPr>
              <a:picLocks noChangeAspect="1"/>
            </p:cNvPicPr>
            <p:nvPr/>
          </p:nvPicPr>
          <p:blipFill>
            <a:blip r:embed="rId54"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spTree>
    <p:extLst>
      <p:ext uri="{BB962C8B-B14F-4D97-AF65-F5344CB8AC3E}">
        <p14:creationId xmlns:p14="http://schemas.microsoft.com/office/powerpoint/2010/main" val="2301175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down)">
                                      <p:cBhvr>
                                        <p:cTn id="10" dur="25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down)">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300"/>
                                        <p:tgtEl>
                                          <p:spTgt spid="13"/>
                                        </p:tgtEl>
                                      </p:cBhvr>
                                    </p:animEffect>
                                  </p:childTnLst>
                                </p:cTn>
                              </p:par>
                            </p:childTnLst>
                          </p:cTn>
                        </p:par>
                        <p:par>
                          <p:cTn id="32" fill="hold">
                            <p:stCondLst>
                              <p:cond delay="23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300"/>
                                        <p:tgtEl>
                                          <p:spTgt spid="15"/>
                                        </p:tgtEl>
                                      </p:cBhvr>
                                    </p:animEffect>
                                  </p:childTnLst>
                                </p:cTn>
                              </p:par>
                            </p:childTnLst>
                          </p:cTn>
                        </p:par>
                        <p:par>
                          <p:cTn id="36" fill="hold">
                            <p:stCondLst>
                              <p:cond delay="26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300"/>
                                        <p:tgtEl>
                                          <p:spTgt spid="16"/>
                                        </p:tgtEl>
                                      </p:cBhvr>
                                    </p:animEffect>
                                  </p:childTnLst>
                                </p:cTn>
                              </p:par>
                            </p:childTnLst>
                          </p:cTn>
                        </p:par>
                        <p:par>
                          <p:cTn id="40" fill="hold">
                            <p:stCondLst>
                              <p:cond delay="2900"/>
                            </p:stCondLst>
                            <p:childTnLst>
                              <p:par>
                                <p:cTn id="41" presetID="10"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300"/>
                                        <p:tgtEl>
                                          <p:spTgt spid="18"/>
                                        </p:tgtEl>
                                      </p:cBhvr>
                                    </p:animEffect>
                                  </p:childTnLst>
                                </p:cTn>
                              </p:par>
                            </p:childTnLst>
                          </p:cTn>
                        </p:par>
                        <p:par>
                          <p:cTn id="44" fill="hold">
                            <p:stCondLst>
                              <p:cond delay="3200"/>
                            </p:stCondLst>
                            <p:childTnLst>
                              <p:par>
                                <p:cTn id="45" presetID="10" presetClass="entr" presetSubtype="0"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300"/>
                                        <p:tgtEl>
                                          <p:spTgt spid="19"/>
                                        </p:tgtEl>
                                      </p:cBhvr>
                                    </p:animEffect>
                                  </p:childTnLst>
                                </p:cTn>
                              </p:par>
                            </p:childTnLst>
                          </p:cTn>
                        </p:par>
                        <p:par>
                          <p:cTn id="48" fill="hold">
                            <p:stCondLst>
                              <p:cond delay="35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300"/>
                                        <p:tgtEl>
                                          <p:spTgt spid="20"/>
                                        </p:tgtEl>
                                      </p:cBhvr>
                                    </p:animEffect>
                                  </p:childTnLst>
                                </p:cTn>
                              </p:par>
                            </p:childTnLst>
                          </p:cTn>
                        </p:par>
                        <p:par>
                          <p:cTn id="52" fill="hold">
                            <p:stCondLst>
                              <p:cond delay="3800"/>
                            </p:stCondLst>
                            <p:childTnLst>
                              <p:par>
                                <p:cTn id="53" presetID="10" presetClass="entr" presetSubtype="0" fill="hold"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300"/>
                                        <p:tgtEl>
                                          <p:spTgt spid="21"/>
                                        </p:tgtEl>
                                      </p:cBhvr>
                                    </p:animEffect>
                                  </p:childTnLst>
                                </p:cTn>
                              </p:par>
                            </p:childTnLst>
                          </p:cTn>
                        </p:par>
                        <p:par>
                          <p:cTn id="56" fill="hold">
                            <p:stCondLst>
                              <p:cond delay="4100"/>
                            </p:stCondLst>
                            <p:childTnLst>
                              <p:par>
                                <p:cTn id="57" presetID="10"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300"/>
                                        <p:tgtEl>
                                          <p:spTgt spid="23"/>
                                        </p:tgtEl>
                                      </p:cBhvr>
                                    </p:animEffect>
                                  </p:childTnLst>
                                </p:cTn>
                              </p:par>
                            </p:childTnLst>
                          </p:cTn>
                        </p:par>
                        <p:par>
                          <p:cTn id="60" fill="hold">
                            <p:stCondLst>
                              <p:cond delay="4400"/>
                            </p:stCondLst>
                            <p:childTnLst>
                              <p:par>
                                <p:cTn id="61" presetID="10" presetClass="entr" presetSubtype="0" fill="hold" nodeType="afterEffect">
                                  <p:stCondLst>
                                    <p:cond delay="0"/>
                                  </p:stCondLst>
                                  <p:childTnLst>
                                    <p:set>
                                      <p:cBhvr>
                                        <p:cTn id="62" dur="1" fill="hold">
                                          <p:stCondLst>
                                            <p:cond delay="0"/>
                                          </p:stCondLst>
                                        </p:cTn>
                                        <p:tgtEl>
                                          <p:spTgt spid="237"/>
                                        </p:tgtEl>
                                        <p:attrNameLst>
                                          <p:attrName>style.visibility</p:attrName>
                                        </p:attrNameLst>
                                      </p:cBhvr>
                                      <p:to>
                                        <p:strVal val="visible"/>
                                      </p:to>
                                    </p:set>
                                    <p:animEffect transition="in" filter="fade">
                                      <p:cBhvr>
                                        <p:cTn id="63" dur="300"/>
                                        <p:tgtEl>
                                          <p:spTgt spid="237"/>
                                        </p:tgtEl>
                                      </p:cBhvr>
                                    </p:animEffect>
                                  </p:childTnLst>
                                </p:cTn>
                              </p:par>
                            </p:childTnLst>
                          </p:cTn>
                        </p:par>
                        <p:par>
                          <p:cTn id="64" fill="hold">
                            <p:stCondLst>
                              <p:cond delay="4700"/>
                            </p:stCondLst>
                            <p:childTnLst>
                              <p:par>
                                <p:cTn id="65" presetID="10" presetClass="entr" presetSubtype="0" fill="hold" nodeType="afterEffect">
                                  <p:stCondLst>
                                    <p:cond delay="0"/>
                                  </p:stCondLst>
                                  <p:childTnLst>
                                    <p:set>
                                      <p:cBhvr>
                                        <p:cTn id="66" dur="1" fill="hold">
                                          <p:stCondLst>
                                            <p:cond delay="0"/>
                                          </p:stCondLst>
                                        </p:cTn>
                                        <p:tgtEl>
                                          <p:spTgt spid="238"/>
                                        </p:tgtEl>
                                        <p:attrNameLst>
                                          <p:attrName>style.visibility</p:attrName>
                                        </p:attrNameLst>
                                      </p:cBhvr>
                                      <p:to>
                                        <p:strVal val="visible"/>
                                      </p:to>
                                    </p:set>
                                    <p:animEffect transition="in" filter="fade">
                                      <p:cBhvr>
                                        <p:cTn id="67" dur="300"/>
                                        <p:tgtEl>
                                          <p:spTgt spid="238"/>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240"/>
                                        </p:tgtEl>
                                        <p:attrNameLst>
                                          <p:attrName>style.visibility</p:attrName>
                                        </p:attrNameLst>
                                      </p:cBhvr>
                                      <p:to>
                                        <p:strVal val="visible"/>
                                      </p:to>
                                    </p:set>
                                    <p:animEffect transition="in" filter="fade">
                                      <p:cBhvr>
                                        <p:cTn id="71" dur="300"/>
                                        <p:tgtEl>
                                          <p:spTgt spid="240"/>
                                        </p:tgtEl>
                                      </p:cBhvr>
                                    </p:animEffect>
                                  </p:childTnLst>
                                </p:cTn>
                              </p:par>
                            </p:childTnLst>
                          </p:cTn>
                        </p:par>
                        <p:par>
                          <p:cTn id="72" fill="hold">
                            <p:stCondLst>
                              <p:cond delay="5300"/>
                            </p:stCondLst>
                            <p:childTnLst>
                              <p:par>
                                <p:cTn id="73" presetID="10" presetClass="entr" presetSubtype="0" fill="hold" nodeType="afterEffect">
                                  <p:stCondLst>
                                    <p:cond delay="0"/>
                                  </p:stCondLst>
                                  <p:childTnLst>
                                    <p:set>
                                      <p:cBhvr>
                                        <p:cTn id="74" dur="1" fill="hold">
                                          <p:stCondLst>
                                            <p:cond delay="0"/>
                                          </p:stCondLst>
                                        </p:cTn>
                                        <p:tgtEl>
                                          <p:spTgt spid="241"/>
                                        </p:tgtEl>
                                        <p:attrNameLst>
                                          <p:attrName>style.visibility</p:attrName>
                                        </p:attrNameLst>
                                      </p:cBhvr>
                                      <p:to>
                                        <p:strVal val="visible"/>
                                      </p:to>
                                    </p:set>
                                    <p:animEffect transition="in" filter="fade">
                                      <p:cBhvr>
                                        <p:cTn id="75" dur="300"/>
                                        <p:tgtEl>
                                          <p:spTgt spid="241"/>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wipe(down)">
                                      <p:cBhvr>
                                        <p:cTn id="80" dur="500"/>
                                        <p:tgtEl>
                                          <p:spTgt spid="78"/>
                                        </p:tgtEl>
                                      </p:cBhvr>
                                    </p:animEffect>
                                  </p:childTnLst>
                                </p:cTn>
                              </p:par>
                            </p:childTnLst>
                          </p:cTn>
                        </p:par>
                        <p:par>
                          <p:cTn id="81" fill="hold">
                            <p:stCondLst>
                              <p:cond delay="500"/>
                            </p:stCondLst>
                            <p:childTnLst>
                              <p:par>
                                <p:cTn id="82" presetID="10" presetClass="entr" presetSubtype="0" fill="hold" nodeType="afterEffect">
                                  <p:stCondLst>
                                    <p:cond delay="500"/>
                                  </p:stCondLst>
                                  <p:childTnLst>
                                    <p:set>
                                      <p:cBhvr>
                                        <p:cTn id="83" dur="1" fill="hold">
                                          <p:stCondLst>
                                            <p:cond delay="0"/>
                                          </p:stCondLst>
                                        </p:cTn>
                                        <p:tgtEl>
                                          <p:spTgt spid="136"/>
                                        </p:tgtEl>
                                        <p:attrNameLst>
                                          <p:attrName>style.visibility</p:attrName>
                                        </p:attrNameLst>
                                      </p:cBhvr>
                                      <p:to>
                                        <p:strVal val="visible"/>
                                      </p:to>
                                    </p:set>
                                    <p:animEffect transition="in" filter="fade">
                                      <p:cBhvr>
                                        <p:cTn id="84" dur="500"/>
                                        <p:tgtEl>
                                          <p:spTgt spid="136"/>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143"/>
                                        </p:tgtEl>
                                        <p:attrNameLst>
                                          <p:attrName>style.visibility</p:attrName>
                                        </p:attrNameLst>
                                      </p:cBhvr>
                                      <p:to>
                                        <p:strVal val="visible"/>
                                      </p:to>
                                    </p:set>
                                    <p:animEffect transition="in" filter="fade">
                                      <p:cBhvr>
                                        <p:cTn id="88" dur="500"/>
                                        <p:tgtEl>
                                          <p:spTgt spid="143"/>
                                        </p:tgtEl>
                                      </p:cBhvr>
                                    </p:animEffect>
                                  </p:childTnLst>
                                </p:cTn>
                              </p:par>
                            </p:childTnLst>
                          </p:cTn>
                        </p:par>
                        <p:par>
                          <p:cTn id="89" fill="hold">
                            <p:stCondLst>
                              <p:cond delay="2000"/>
                            </p:stCondLst>
                            <p:childTnLst>
                              <p:par>
                                <p:cTn id="90" presetID="10" presetClass="entr" presetSubtype="0" fill="hold" nodeType="afterEffect">
                                  <p:stCondLst>
                                    <p:cond delay="0"/>
                                  </p:stCondLst>
                                  <p:childTnLst>
                                    <p:set>
                                      <p:cBhvr>
                                        <p:cTn id="91" dur="1" fill="hold">
                                          <p:stCondLst>
                                            <p:cond delay="0"/>
                                          </p:stCondLst>
                                        </p:cTn>
                                        <p:tgtEl>
                                          <p:spTgt spid="375"/>
                                        </p:tgtEl>
                                        <p:attrNameLst>
                                          <p:attrName>style.visibility</p:attrName>
                                        </p:attrNameLst>
                                      </p:cBhvr>
                                      <p:to>
                                        <p:strVal val="visible"/>
                                      </p:to>
                                    </p:set>
                                    <p:animEffect transition="in" filter="fade">
                                      <p:cBhvr>
                                        <p:cTn id="92" dur="500"/>
                                        <p:tgtEl>
                                          <p:spTgt spid="375"/>
                                        </p:tgtEl>
                                      </p:cBhvr>
                                    </p:animEffect>
                                  </p:childTnLst>
                                </p:cTn>
                              </p:par>
                            </p:childTnLst>
                          </p:cTn>
                        </p:par>
                        <p:par>
                          <p:cTn id="93" fill="hold">
                            <p:stCondLst>
                              <p:cond delay="2500"/>
                            </p:stCondLst>
                            <p:childTnLst>
                              <p:par>
                                <p:cTn id="94" presetID="10" presetClass="entr" presetSubtype="0" fill="hold" nodeType="afterEffect">
                                  <p:stCondLst>
                                    <p:cond delay="0"/>
                                  </p:stCondLst>
                                  <p:childTnLst>
                                    <p:set>
                                      <p:cBhvr>
                                        <p:cTn id="95" dur="1" fill="hold">
                                          <p:stCondLst>
                                            <p:cond delay="0"/>
                                          </p:stCondLst>
                                        </p:cTn>
                                        <p:tgtEl>
                                          <p:spTgt spid="380"/>
                                        </p:tgtEl>
                                        <p:attrNameLst>
                                          <p:attrName>style.visibility</p:attrName>
                                        </p:attrNameLst>
                                      </p:cBhvr>
                                      <p:to>
                                        <p:strVal val="visible"/>
                                      </p:to>
                                    </p:set>
                                    <p:animEffect transition="in" filter="fade">
                                      <p:cBhvr>
                                        <p:cTn id="96" dur="500"/>
                                        <p:tgtEl>
                                          <p:spTgt spid="380"/>
                                        </p:tgtEl>
                                      </p:cBhvr>
                                    </p:animEffect>
                                  </p:childTnLst>
                                </p:cTn>
                              </p:par>
                            </p:childTnLst>
                          </p:cTn>
                        </p:par>
                        <p:par>
                          <p:cTn id="97" fill="hold">
                            <p:stCondLst>
                              <p:cond delay="3000"/>
                            </p:stCondLst>
                            <p:childTnLst>
                              <p:par>
                                <p:cTn id="98" presetID="10" presetClass="entr" presetSubtype="0" fill="hold" nodeType="afterEffect">
                                  <p:stCondLst>
                                    <p:cond delay="0"/>
                                  </p:stCondLst>
                                  <p:childTnLst>
                                    <p:set>
                                      <p:cBhvr>
                                        <p:cTn id="99" dur="1" fill="hold">
                                          <p:stCondLst>
                                            <p:cond delay="0"/>
                                          </p:stCondLst>
                                        </p:cTn>
                                        <p:tgtEl>
                                          <p:spTgt spid="395"/>
                                        </p:tgtEl>
                                        <p:attrNameLst>
                                          <p:attrName>style.visibility</p:attrName>
                                        </p:attrNameLst>
                                      </p:cBhvr>
                                      <p:to>
                                        <p:strVal val="visible"/>
                                      </p:to>
                                    </p:set>
                                    <p:animEffect transition="in" filter="fade">
                                      <p:cBhvr>
                                        <p:cTn id="100" dur="500"/>
                                        <p:tgtEl>
                                          <p:spTgt spid="395"/>
                                        </p:tgtEl>
                                      </p:cBhvr>
                                    </p:animEffect>
                                  </p:childTnLst>
                                </p:cTn>
                              </p:par>
                            </p:childTnLst>
                          </p:cTn>
                        </p:par>
                        <p:par>
                          <p:cTn id="101" fill="hold">
                            <p:stCondLst>
                              <p:cond delay="3500"/>
                            </p:stCondLst>
                            <p:childTnLst>
                              <p:par>
                                <p:cTn id="102" presetID="10" presetClass="entr" presetSubtype="0" fill="hold" nodeType="afterEffect">
                                  <p:stCondLst>
                                    <p:cond delay="0"/>
                                  </p:stCondLst>
                                  <p:childTnLst>
                                    <p:set>
                                      <p:cBhvr>
                                        <p:cTn id="103" dur="1" fill="hold">
                                          <p:stCondLst>
                                            <p:cond delay="0"/>
                                          </p:stCondLst>
                                        </p:cTn>
                                        <p:tgtEl>
                                          <p:spTgt spid="387"/>
                                        </p:tgtEl>
                                        <p:attrNameLst>
                                          <p:attrName>style.visibility</p:attrName>
                                        </p:attrNameLst>
                                      </p:cBhvr>
                                      <p:to>
                                        <p:strVal val="visible"/>
                                      </p:to>
                                    </p:set>
                                    <p:animEffect transition="in" filter="fade">
                                      <p:cBhvr>
                                        <p:cTn id="104" dur="500"/>
                                        <p:tgtEl>
                                          <p:spTgt spid="387"/>
                                        </p:tgtEl>
                                      </p:cBhvr>
                                    </p:animEffect>
                                  </p:childTnLst>
                                </p:cTn>
                              </p:par>
                            </p:childTnLst>
                          </p:cTn>
                        </p:par>
                        <p:par>
                          <p:cTn id="105" fill="hold">
                            <p:stCondLst>
                              <p:cond delay="4000"/>
                            </p:stCondLst>
                            <p:childTnLst>
                              <p:par>
                                <p:cTn id="106" presetID="10" presetClass="entr" presetSubtype="0" fill="hold" nodeType="afterEffect">
                                  <p:stCondLst>
                                    <p:cond delay="0"/>
                                  </p:stCondLst>
                                  <p:childTnLst>
                                    <p:set>
                                      <p:cBhvr>
                                        <p:cTn id="107" dur="1" fill="hold">
                                          <p:stCondLst>
                                            <p:cond delay="0"/>
                                          </p:stCondLst>
                                        </p:cTn>
                                        <p:tgtEl>
                                          <p:spTgt spid="394"/>
                                        </p:tgtEl>
                                        <p:attrNameLst>
                                          <p:attrName>style.visibility</p:attrName>
                                        </p:attrNameLst>
                                      </p:cBhvr>
                                      <p:to>
                                        <p:strVal val="visible"/>
                                      </p:to>
                                    </p:set>
                                    <p:animEffect transition="in" filter="fade">
                                      <p:cBhvr>
                                        <p:cTn id="108" dur="500"/>
                                        <p:tgtEl>
                                          <p:spTgt spid="394"/>
                                        </p:tgtEl>
                                      </p:cBhvr>
                                    </p:animEffect>
                                  </p:childTnLst>
                                </p:cTn>
                              </p:par>
                            </p:childTnLst>
                          </p:cTn>
                        </p:par>
                        <p:par>
                          <p:cTn id="109" fill="hold">
                            <p:stCondLst>
                              <p:cond delay="4500"/>
                            </p:stCondLst>
                            <p:childTnLst>
                              <p:par>
                                <p:cTn id="110" presetID="22" presetClass="entr" presetSubtype="8" fill="hold" grpId="0" nodeType="after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wipe(left)">
                                      <p:cBhvr>
                                        <p:cTn id="112" dur="500"/>
                                        <p:tgtEl>
                                          <p:spTgt spid="75"/>
                                        </p:tgtEl>
                                      </p:cBhvr>
                                    </p:animEffect>
                                  </p:childTnLst>
                                </p:cTn>
                              </p:par>
                            </p:childTnLst>
                          </p:cTn>
                        </p:par>
                        <p:par>
                          <p:cTn id="113" fill="hold">
                            <p:stCondLst>
                              <p:cond delay="5000"/>
                            </p:stCondLst>
                            <p:childTnLst>
                              <p:par>
                                <p:cTn id="114" presetID="10" presetClass="entr" presetSubtype="0" fill="hold" nodeType="afterEffect">
                                  <p:stCondLst>
                                    <p:cond delay="0"/>
                                  </p:stCondLst>
                                  <p:childTnLst>
                                    <p:set>
                                      <p:cBhvr>
                                        <p:cTn id="115" dur="1" fill="hold">
                                          <p:stCondLst>
                                            <p:cond delay="0"/>
                                          </p:stCondLst>
                                        </p:cTn>
                                        <p:tgtEl>
                                          <p:spTgt spid="332"/>
                                        </p:tgtEl>
                                        <p:attrNameLst>
                                          <p:attrName>style.visibility</p:attrName>
                                        </p:attrNameLst>
                                      </p:cBhvr>
                                      <p:to>
                                        <p:strVal val="visible"/>
                                      </p:to>
                                    </p:set>
                                    <p:animEffect transition="in" filter="fade">
                                      <p:cBhvr>
                                        <p:cTn id="116" dur="500"/>
                                        <p:tgtEl>
                                          <p:spTgt spid="332"/>
                                        </p:tgtEl>
                                      </p:cBhvr>
                                    </p:animEffect>
                                  </p:childTnLst>
                                </p:cTn>
                              </p:par>
                              <p:par>
                                <p:cTn id="117" presetID="10" presetClass="entr" presetSubtype="0" fill="hold" nodeType="withEffect">
                                  <p:stCondLst>
                                    <p:cond delay="0"/>
                                  </p:stCondLst>
                                  <p:childTnLst>
                                    <p:set>
                                      <p:cBhvr>
                                        <p:cTn id="118" dur="1" fill="hold">
                                          <p:stCondLst>
                                            <p:cond delay="0"/>
                                          </p:stCondLst>
                                        </p:cTn>
                                        <p:tgtEl>
                                          <p:spTgt spid="334"/>
                                        </p:tgtEl>
                                        <p:attrNameLst>
                                          <p:attrName>style.visibility</p:attrName>
                                        </p:attrNameLst>
                                      </p:cBhvr>
                                      <p:to>
                                        <p:strVal val="visible"/>
                                      </p:to>
                                    </p:set>
                                    <p:animEffect transition="in" filter="fade">
                                      <p:cBhvr>
                                        <p:cTn id="119" dur="500"/>
                                        <p:tgtEl>
                                          <p:spTgt spid="334"/>
                                        </p:tgtEl>
                                      </p:cBhvr>
                                    </p:animEffect>
                                  </p:childTnLst>
                                </p:cTn>
                              </p:par>
                              <p:par>
                                <p:cTn id="120" presetID="10" presetClass="entr" presetSubtype="0" fill="hold" nodeType="withEffect">
                                  <p:stCondLst>
                                    <p:cond delay="0"/>
                                  </p:stCondLst>
                                  <p:childTnLst>
                                    <p:set>
                                      <p:cBhvr>
                                        <p:cTn id="121" dur="1" fill="hold">
                                          <p:stCondLst>
                                            <p:cond delay="0"/>
                                          </p:stCondLst>
                                        </p:cTn>
                                        <p:tgtEl>
                                          <p:spTgt spid="335"/>
                                        </p:tgtEl>
                                        <p:attrNameLst>
                                          <p:attrName>style.visibility</p:attrName>
                                        </p:attrNameLst>
                                      </p:cBhvr>
                                      <p:to>
                                        <p:strVal val="visible"/>
                                      </p:to>
                                    </p:set>
                                    <p:animEffect transition="in" filter="fade">
                                      <p:cBhvr>
                                        <p:cTn id="122" dur="500"/>
                                        <p:tgtEl>
                                          <p:spTgt spid="335"/>
                                        </p:tgtEl>
                                      </p:cBhvr>
                                    </p:animEffect>
                                  </p:childTnLst>
                                </p:cTn>
                              </p:par>
                              <p:par>
                                <p:cTn id="123" presetID="10" presetClass="entr" presetSubtype="0" fill="hold" nodeType="withEffect">
                                  <p:stCondLst>
                                    <p:cond delay="0"/>
                                  </p:stCondLst>
                                  <p:childTnLst>
                                    <p:set>
                                      <p:cBhvr>
                                        <p:cTn id="124" dur="1" fill="hold">
                                          <p:stCondLst>
                                            <p:cond delay="0"/>
                                          </p:stCondLst>
                                        </p:cTn>
                                        <p:tgtEl>
                                          <p:spTgt spid="331"/>
                                        </p:tgtEl>
                                        <p:attrNameLst>
                                          <p:attrName>style.visibility</p:attrName>
                                        </p:attrNameLst>
                                      </p:cBhvr>
                                      <p:to>
                                        <p:strVal val="visible"/>
                                      </p:to>
                                    </p:set>
                                    <p:animEffect transition="in" filter="fade">
                                      <p:cBhvr>
                                        <p:cTn id="125" dur="500"/>
                                        <p:tgtEl>
                                          <p:spTgt spid="331"/>
                                        </p:tgtEl>
                                      </p:cBhvr>
                                    </p:animEffect>
                                  </p:childTnLst>
                                </p:cTn>
                              </p:par>
                              <p:par>
                                <p:cTn id="126" presetID="10" presetClass="entr" presetSubtype="0" fill="hold" nodeType="withEffect">
                                  <p:stCondLst>
                                    <p:cond delay="0"/>
                                  </p:stCondLst>
                                  <p:childTnLst>
                                    <p:set>
                                      <p:cBhvr>
                                        <p:cTn id="127" dur="1" fill="hold">
                                          <p:stCondLst>
                                            <p:cond delay="0"/>
                                          </p:stCondLst>
                                        </p:cTn>
                                        <p:tgtEl>
                                          <p:spTgt spid="333"/>
                                        </p:tgtEl>
                                        <p:attrNameLst>
                                          <p:attrName>style.visibility</p:attrName>
                                        </p:attrNameLst>
                                      </p:cBhvr>
                                      <p:to>
                                        <p:strVal val="visible"/>
                                      </p:to>
                                    </p:set>
                                    <p:animEffect transition="in" filter="fade">
                                      <p:cBhvr>
                                        <p:cTn id="128" dur="500"/>
                                        <p:tgtEl>
                                          <p:spTgt spid="333"/>
                                        </p:tgtEl>
                                      </p:cBhvr>
                                    </p:animEffect>
                                  </p:childTnLst>
                                </p:cTn>
                              </p:par>
                              <p:par>
                                <p:cTn id="129" presetID="10" presetClass="entr" presetSubtype="0" fill="hold" nodeType="withEffect">
                                  <p:stCondLst>
                                    <p:cond delay="0"/>
                                  </p:stCondLst>
                                  <p:childTnLst>
                                    <p:set>
                                      <p:cBhvr>
                                        <p:cTn id="130" dur="1" fill="hold">
                                          <p:stCondLst>
                                            <p:cond delay="0"/>
                                          </p:stCondLst>
                                        </p:cTn>
                                        <p:tgtEl>
                                          <p:spTgt spid="336"/>
                                        </p:tgtEl>
                                        <p:attrNameLst>
                                          <p:attrName>style.visibility</p:attrName>
                                        </p:attrNameLst>
                                      </p:cBhvr>
                                      <p:to>
                                        <p:strVal val="visible"/>
                                      </p:to>
                                    </p:set>
                                    <p:animEffect transition="in" filter="fade">
                                      <p:cBhvr>
                                        <p:cTn id="131" dur="500"/>
                                        <p:tgtEl>
                                          <p:spTgt spid="336"/>
                                        </p:tgtEl>
                                      </p:cBhvr>
                                    </p:animEffect>
                                  </p:childTnLst>
                                </p:cTn>
                              </p:par>
                              <p:par>
                                <p:cTn id="132" presetID="10" presetClass="entr" presetSubtype="0" fill="hold" nodeType="withEffect">
                                  <p:stCondLst>
                                    <p:cond delay="0"/>
                                  </p:stCondLst>
                                  <p:childTnLst>
                                    <p:set>
                                      <p:cBhvr>
                                        <p:cTn id="133" dur="1" fill="hold">
                                          <p:stCondLst>
                                            <p:cond delay="0"/>
                                          </p:stCondLst>
                                        </p:cTn>
                                        <p:tgtEl>
                                          <p:spTgt spid="417"/>
                                        </p:tgtEl>
                                        <p:attrNameLst>
                                          <p:attrName>style.visibility</p:attrName>
                                        </p:attrNameLst>
                                      </p:cBhvr>
                                      <p:to>
                                        <p:strVal val="visible"/>
                                      </p:to>
                                    </p:set>
                                    <p:animEffect transition="in" filter="fade">
                                      <p:cBhvr>
                                        <p:cTn id="134" dur="500"/>
                                        <p:tgtEl>
                                          <p:spTgt spid="417"/>
                                        </p:tgtEl>
                                      </p:cBhvr>
                                    </p:animEffect>
                                  </p:childTnLst>
                                </p:cTn>
                              </p:par>
                            </p:childTnLst>
                          </p:cTn>
                        </p:par>
                        <p:par>
                          <p:cTn id="135" fill="hold">
                            <p:stCondLst>
                              <p:cond delay="5500"/>
                            </p:stCondLst>
                            <p:childTnLst>
                              <p:par>
                                <p:cTn id="136" presetID="22" presetClass="entr" presetSubtype="2" fill="hold" grpId="0" nodeType="afterEffect">
                                  <p:stCondLst>
                                    <p:cond delay="0"/>
                                  </p:stCondLst>
                                  <p:childTnLst>
                                    <p:set>
                                      <p:cBhvr>
                                        <p:cTn id="137" dur="1" fill="hold">
                                          <p:stCondLst>
                                            <p:cond delay="0"/>
                                          </p:stCondLst>
                                        </p:cTn>
                                        <p:tgtEl>
                                          <p:spTgt spid="71"/>
                                        </p:tgtEl>
                                        <p:attrNameLst>
                                          <p:attrName>style.visibility</p:attrName>
                                        </p:attrNameLst>
                                      </p:cBhvr>
                                      <p:to>
                                        <p:strVal val="visible"/>
                                      </p:to>
                                    </p:set>
                                    <p:animEffect transition="in" filter="wipe(right)">
                                      <p:cBhvr>
                                        <p:cTn id="138" dur="500"/>
                                        <p:tgtEl>
                                          <p:spTgt spid="71"/>
                                        </p:tgtEl>
                                      </p:cBhvr>
                                    </p:animEffect>
                                  </p:childTnLst>
                                </p:cTn>
                              </p:par>
                            </p:childTnLst>
                          </p:cTn>
                        </p:par>
                        <p:par>
                          <p:cTn id="139" fill="hold">
                            <p:stCondLst>
                              <p:cond delay="6000"/>
                            </p:stCondLst>
                            <p:childTnLst>
                              <p:par>
                                <p:cTn id="140" presetID="10" presetClass="entr" presetSubtype="0" fill="hold" nodeType="afterEffect">
                                  <p:stCondLst>
                                    <p:cond delay="0"/>
                                  </p:stCondLst>
                                  <p:childTnLst>
                                    <p:set>
                                      <p:cBhvr>
                                        <p:cTn id="141" dur="1" fill="hold">
                                          <p:stCondLst>
                                            <p:cond delay="0"/>
                                          </p:stCondLst>
                                        </p:cTn>
                                        <p:tgtEl>
                                          <p:spTgt spid="337"/>
                                        </p:tgtEl>
                                        <p:attrNameLst>
                                          <p:attrName>style.visibility</p:attrName>
                                        </p:attrNameLst>
                                      </p:cBhvr>
                                      <p:to>
                                        <p:strVal val="visible"/>
                                      </p:to>
                                    </p:set>
                                    <p:animEffect transition="in" filter="fade">
                                      <p:cBhvr>
                                        <p:cTn id="142" dur="500"/>
                                        <p:tgtEl>
                                          <p:spTgt spid="337"/>
                                        </p:tgtEl>
                                      </p:cBhvr>
                                    </p:animEffect>
                                  </p:childTnLst>
                                </p:cTn>
                              </p:par>
                              <p:par>
                                <p:cTn id="143" presetID="10" presetClass="entr" presetSubtype="0" fill="hold" nodeType="withEffect">
                                  <p:stCondLst>
                                    <p:cond delay="0"/>
                                  </p:stCondLst>
                                  <p:childTnLst>
                                    <p:set>
                                      <p:cBhvr>
                                        <p:cTn id="144" dur="1" fill="hold">
                                          <p:stCondLst>
                                            <p:cond delay="0"/>
                                          </p:stCondLst>
                                        </p:cTn>
                                        <p:tgtEl>
                                          <p:spTgt spid="328"/>
                                        </p:tgtEl>
                                        <p:attrNameLst>
                                          <p:attrName>style.visibility</p:attrName>
                                        </p:attrNameLst>
                                      </p:cBhvr>
                                      <p:to>
                                        <p:strVal val="visible"/>
                                      </p:to>
                                    </p:set>
                                    <p:animEffect transition="in" filter="fade">
                                      <p:cBhvr>
                                        <p:cTn id="145" dur="500"/>
                                        <p:tgtEl>
                                          <p:spTgt spid="328"/>
                                        </p:tgtEl>
                                      </p:cBhvr>
                                    </p:animEffect>
                                  </p:childTnLst>
                                </p:cTn>
                              </p:par>
                              <p:par>
                                <p:cTn id="146" presetID="10" presetClass="entr" presetSubtype="0" fill="hold" nodeType="withEffect">
                                  <p:stCondLst>
                                    <p:cond delay="0"/>
                                  </p:stCondLst>
                                  <p:childTnLst>
                                    <p:set>
                                      <p:cBhvr>
                                        <p:cTn id="147" dur="1" fill="hold">
                                          <p:stCondLst>
                                            <p:cond delay="0"/>
                                          </p:stCondLst>
                                        </p:cTn>
                                        <p:tgtEl>
                                          <p:spTgt spid="338"/>
                                        </p:tgtEl>
                                        <p:attrNameLst>
                                          <p:attrName>style.visibility</p:attrName>
                                        </p:attrNameLst>
                                      </p:cBhvr>
                                      <p:to>
                                        <p:strVal val="visible"/>
                                      </p:to>
                                    </p:set>
                                    <p:animEffect transition="in" filter="fade">
                                      <p:cBhvr>
                                        <p:cTn id="148" dur="500"/>
                                        <p:tgtEl>
                                          <p:spTgt spid="338"/>
                                        </p:tgtEl>
                                      </p:cBhvr>
                                    </p:animEffect>
                                  </p:childTnLst>
                                </p:cTn>
                              </p:par>
                              <p:par>
                                <p:cTn id="149" presetID="10" presetClass="entr" presetSubtype="0" fill="hold" nodeType="withEffect">
                                  <p:stCondLst>
                                    <p:cond delay="0"/>
                                  </p:stCondLst>
                                  <p:childTnLst>
                                    <p:set>
                                      <p:cBhvr>
                                        <p:cTn id="150" dur="1" fill="hold">
                                          <p:stCondLst>
                                            <p:cond delay="0"/>
                                          </p:stCondLst>
                                        </p:cTn>
                                        <p:tgtEl>
                                          <p:spTgt spid="339"/>
                                        </p:tgtEl>
                                        <p:attrNameLst>
                                          <p:attrName>style.visibility</p:attrName>
                                        </p:attrNameLst>
                                      </p:cBhvr>
                                      <p:to>
                                        <p:strVal val="visible"/>
                                      </p:to>
                                    </p:set>
                                    <p:animEffect transition="in" filter="fade">
                                      <p:cBhvr>
                                        <p:cTn id="151" dur="500"/>
                                        <p:tgtEl>
                                          <p:spTgt spid="339"/>
                                        </p:tgtEl>
                                      </p:cBhvr>
                                    </p:animEffect>
                                  </p:childTnLst>
                                </p:cTn>
                              </p:par>
                              <p:par>
                                <p:cTn id="152" presetID="10" presetClass="entr" presetSubtype="0" fill="hold" nodeType="withEffect">
                                  <p:stCondLst>
                                    <p:cond delay="0"/>
                                  </p:stCondLst>
                                  <p:childTnLst>
                                    <p:set>
                                      <p:cBhvr>
                                        <p:cTn id="153" dur="1" fill="hold">
                                          <p:stCondLst>
                                            <p:cond delay="0"/>
                                          </p:stCondLst>
                                        </p:cTn>
                                        <p:tgtEl>
                                          <p:spTgt spid="340"/>
                                        </p:tgtEl>
                                        <p:attrNameLst>
                                          <p:attrName>style.visibility</p:attrName>
                                        </p:attrNameLst>
                                      </p:cBhvr>
                                      <p:to>
                                        <p:strVal val="visible"/>
                                      </p:to>
                                    </p:set>
                                    <p:animEffect transition="in" filter="fade">
                                      <p:cBhvr>
                                        <p:cTn id="154" dur="500"/>
                                        <p:tgtEl>
                                          <p:spTgt spid="340"/>
                                        </p:tgtEl>
                                      </p:cBhvr>
                                    </p:animEffect>
                                  </p:childTnLst>
                                </p:cTn>
                              </p:par>
                              <p:par>
                                <p:cTn id="155" presetID="10" presetClass="entr" presetSubtype="0" fill="hold" nodeType="withEffect">
                                  <p:stCondLst>
                                    <p:cond delay="0"/>
                                  </p:stCondLst>
                                  <p:childTnLst>
                                    <p:set>
                                      <p:cBhvr>
                                        <p:cTn id="156" dur="1" fill="hold">
                                          <p:stCondLst>
                                            <p:cond delay="0"/>
                                          </p:stCondLst>
                                        </p:cTn>
                                        <p:tgtEl>
                                          <p:spTgt spid="341"/>
                                        </p:tgtEl>
                                        <p:attrNameLst>
                                          <p:attrName>style.visibility</p:attrName>
                                        </p:attrNameLst>
                                      </p:cBhvr>
                                      <p:to>
                                        <p:strVal val="visible"/>
                                      </p:to>
                                    </p:set>
                                    <p:animEffect transition="in" filter="fade">
                                      <p:cBhvr>
                                        <p:cTn id="157" dur="500"/>
                                        <p:tgtEl>
                                          <p:spTgt spid="341"/>
                                        </p:tgtEl>
                                      </p:cBhvr>
                                    </p:animEffect>
                                  </p:childTnLst>
                                </p:cTn>
                              </p:par>
                              <p:par>
                                <p:cTn id="158" presetID="10" presetClass="entr" presetSubtype="0" fill="hold" nodeType="withEffect">
                                  <p:stCondLst>
                                    <p:cond delay="0"/>
                                  </p:stCondLst>
                                  <p:childTnLst>
                                    <p:set>
                                      <p:cBhvr>
                                        <p:cTn id="159" dur="1" fill="hold">
                                          <p:stCondLst>
                                            <p:cond delay="0"/>
                                          </p:stCondLst>
                                        </p:cTn>
                                        <p:tgtEl>
                                          <p:spTgt spid="242"/>
                                        </p:tgtEl>
                                        <p:attrNameLst>
                                          <p:attrName>style.visibility</p:attrName>
                                        </p:attrNameLst>
                                      </p:cBhvr>
                                      <p:to>
                                        <p:strVal val="visible"/>
                                      </p:to>
                                    </p:set>
                                    <p:animEffect transition="in" filter="fade">
                                      <p:cBhvr>
                                        <p:cTn id="160"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5" grpId="0" animBg="1"/>
      <p:bldP spid="87" grpId="0" animBg="1"/>
      <p:bldP spid="31" grpId="0" animBg="1"/>
      <p:bldP spid="32" grpId="0" animBg="1"/>
      <p:bldP spid="56" grpId="0" animBg="1"/>
      <p:bldP spid="71" grpId="0" animBg="1"/>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Azure is Open Across the Stack</a:t>
            </a:r>
            <a:endParaRPr lang="en-US" dirty="0"/>
          </a:p>
        </p:txBody>
      </p:sp>
      <p:pic>
        <p:nvPicPr>
          <p:cNvPr id="116" name="Picture 2" descr="https://mediabank.partners.extranet.microsoft.com/Assets/Active/M-Q/Microsoft_.NET/Microsoft_NET_ADO_.NET/Logos+Logotypes/NET-ADO_bL.png"/>
          <p:cNvPicPr>
            <a:picLocks noChangeAspect="1" noChangeArrowheads="1"/>
          </p:cNvPicPr>
          <p:nvPr/>
        </p:nvPicPr>
        <p:blipFill>
          <a:blip r:embed="rId3" cstate="print">
            <a:alphaModFix/>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rcRect r="31488"/>
          <a:stretch>
            <a:fillRect/>
          </a:stretch>
        </p:blipFill>
        <p:spPr bwMode="auto">
          <a:xfrm>
            <a:off x="1389770" y="2332378"/>
            <a:ext cx="728928" cy="222406"/>
          </a:xfrm>
          <a:prstGeom prst="rect">
            <a:avLst/>
          </a:prstGeom>
          <a:noFill/>
        </p:spPr>
      </p:pic>
      <p:pic>
        <p:nvPicPr>
          <p:cNvPr id="117" name="Picture 4" descr="http://www.jbase.com/new/products/images/java.png"/>
          <p:cNvPicPr>
            <a:picLocks noChangeAspect="1" noChangeArrowheads="1"/>
          </p:cNvPicPr>
          <p:nvPr/>
        </p:nvPicPr>
        <p:blipFill>
          <a:blip r:embed="rId5" cstate="print">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100000"/>
                    </a14:imgEffect>
                  </a14:imgLayer>
                </a14:imgProps>
              </a:ext>
            </a:extLst>
          </a:blip>
          <a:srcRect/>
          <a:stretch>
            <a:fillRect/>
          </a:stretch>
        </p:blipFill>
        <p:spPr bwMode="auto">
          <a:xfrm>
            <a:off x="4575544" y="2166846"/>
            <a:ext cx="280986" cy="553470"/>
          </a:xfrm>
          <a:prstGeom prst="rect">
            <a:avLst/>
          </a:prstGeom>
          <a:noFill/>
        </p:spPr>
      </p:pic>
      <p:pic>
        <p:nvPicPr>
          <p:cNvPr id="118" name="Picture 117" descr="PHP.png"/>
          <p:cNvPicPr>
            <a:picLocks noChangeAspect="1"/>
          </p:cNvPicPr>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2241621" y="2313981"/>
            <a:ext cx="466834" cy="259200"/>
          </a:xfrm>
          <a:prstGeom prst="rect">
            <a:avLst/>
          </a:prstGeom>
          <a:noFill/>
        </p:spPr>
      </p:pic>
      <p:pic>
        <p:nvPicPr>
          <p:cNvPr id="119" name="Picture 118"/>
          <p:cNvPicPr>
            <a:picLocks noChangeAspect="1"/>
          </p:cNvPicPr>
          <p:nvPr/>
        </p:nvPicPr>
        <p:blipFill>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colorTemperature colorTemp="10900"/>
                    </a14:imgEffect>
                    <a14:imgEffect>
                      <a14:saturation sat="4000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682490" y="2336118"/>
            <a:ext cx="770131" cy="214927"/>
          </a:xfrm>
          <a:prstGeom prst="rect">
            <a:avLst/>
          </a:prstGeom>
        </p:spPr>
      </p:pic>
      <p:pic>
        <p:nvPicPr>
          <p:cNvPr id="120" name="Picture 119"/>
          <p:cNvPicPr>
            <a:picLocks noChangeAspect="1"/>
          </p:cNvPicPr>
          <p:nvPr/>
        </p:nvPicPr>
        <p:blipFill>
          <a:blip r:embed="rId11">
            <a:duotone>
              <a:prstClr val="black"/>
              <a:schemeClr val="accent1">
                <a:tint val="45000"/>
                <a:satMod val="400000"/>
              </a:schemeClr>
            </a:duotone>
          </a:blip>
          <a:stretch>
            <a:fillRect/>
          </a:stretch>
        </p:blipFill>
        <p:spPr>
          <a:xfrm>
            <a:off x="2831376" y="2349187"/>
            <a:ext cx="728193" cy="188789"/>
          </a:xfrm>
          <a:prstGeom prst="rect">
            <a:avLst/>
          </a:prstGeom>
        </p:spPr>
      </p:pic>
      <p:grpSp>
        <p:nvGrpSpPr>
          <p:cNvPr id="110" name="Group 109"/>
          <p:cNvGrpSpPr/>
          <p:nvPr/>
        </p:nvGrpSpPr>
        <p:grpSpPr>
          <a:xfrm>
            <a:off x="2626970" y="5098191"/>
            <a:ext cx="529638" cy="489003"/>
            <a:chOff x="7110684" y="4142550"/>
            <a:chExt cx="552708" cy="552708"/>
          </a:xfrm>
          <a:solidFill>
            <a:srgbClr val="000000"/>
          </a:solidFill>
        </p:grpSpPr>
        <p:sp>
          <p:nvSpPr>
            <p:cNvPr id="112"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rgbClr val="0070C0"/>
            </a:solidFill>
            <a:ln>
              <a:noFill/>
            </a:ln>
          </p:spPr>
          <p:txBody>
            <a:bodyPr vert="horz" wrap="square" lIns="89630" tIns="44814" rIns="89630" bIns="44814" numCol="1" anchor="t" anchorCtr="0" compatLnSpc="1">
              <a:prstTxWarp prst="textNoShape">
                <a:avLst/>
              </a:prstTxWarp>
            </a:bodyPr>
            <a:lstStyle/>
            <a:p>
              <a:pPr marL="0" marR="0" lvl="0" indent="0" algn="l" defTabSz="91395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a:ea typeface="+mn-ea"/>
                <a:cs typeface="+mn-cs"/>
              </a:endParaRPr>
            </a:p>
          </p:txBody>
        </p:sp>
        <p:sp>
          <p:nvSpPr>
            <p:cNvPr id="113"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rgbClr val="0070C0"/>
            </a:solidFill>
            <a:ln>
              <a:noFill/>
            </a:ln>
          </p:spPr>
          <p:txBody>
            <a:bodyPr vert="horz" wrap="square" lIns="89630" tIns="44814" rIns="89630" bIns="44814" numCol="1" anchor="t" anchorCtr="0" compatLnSpc="1">
              <a:prstTxWarp prst="textNoShape">
                <a:avLst/>
              </a:prstTxWarp>
            </a:bodyPr>
            <a:lstStyle/>
            <a:p>
              <a:pPr marL="0" marR="0" lvl="0" indent="0" algn="l" defTabSz="91395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a:ea typeface="+mn-ea"/>
                <a:cs typeface="+mn-cs"/>
              </a:endParaRPr>
            </a:p>
          </p:txBody>
        </p:sp>
        <p:sp>
          <p:nvSpPr>
            <p:cNvPr id="114"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rgbClr val="0070C0"/>
            </a:solidFill>
            <a:ln>
              <a:noFill/>
            </a:ln>
          </p:spPr>
          <p:txBody>
            <a:bodyPr vert="horz" wrap="square" lIns="89630" tIns="44814" rIns="89630" bIns="44814" numCol="1" anchor="t" anchorCtr="0" compatLnSpc="1">
              <a:prstTxWarp prst="textNoShape">
                <a:avLst/>
              </a:prstTxWarp>
            </a:bodyPr>
            <a:lstStyle/>
            <a:p>
              <a:pPr marL="0" marR="0" lvl="0" indent="0" algn="l" defTabSz="91395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a:ea typeface="+mn-ea"/>
                <a:cs typeface="+mn-cs"/>
              </a:endParaRPr>
            </a:p>
          </p:txBody>
        </p:sp>
        <p:sp>
          <p:nvSpPr>
            <p:cNvPr id="115"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rgbClr val="0070C0"/>
            </a:solidFill>
            <a:ln>
              <a:noFill/>
            </a:ln>
          </p:spPr>
          <p:txBody>
            <a:bodyPr vert="horz" wrap="square" lIns="89630" tIns="44814" rIns="89630" bIns="44814" numCol="1" anchor="t" anchorCtr="0" compatLnSpc="1">
              <a:prstTxWarp prst="textNoShape">
                <a:avLst/>
              </a:prstTxWarp>
            </a:bodyPr>
            <a:lstStyle/>
            <a:p>
              <a:pPr marL="0" marR="0" lvl="0" indent="0" algn="l" defTabSz="91395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a:ea typeface="+mn-ea"/>
                <a:cs typeface="+mn-cs"/>
              </a:endParaRPr>
            </a:p>
          </p:txBody>
        </p:sp>
      </p:grpSp>
      <p:sp>
        <p:nvSpPr>
          <p:cNvPr id="111" name="Freeform 6"/>
          <p:cNvSpPr>
            <a:spLocks noEditPoints="1"/>
          </p:cNvSpPr>
          <p:nvPr/>
        </p:nvSpPr>
        <p:spPr bwMode="auto">
          <a:xfrm>
            <a:off x="3494494" y="5084921"/>
            <a:ext cx="509848" cy="538007"/>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895919"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49" normalizeH="0" baseline="0" noProof="0" dirty="0">
              <a:ln>
                <a:noFill/>
              </a:ln>
              <a:gradFill>
                <a:gsLst>
                  <a:gs pos="1250">
                    <a:srgbClr val="EFEFEF"/>
                  </a:gs>
                  <a:gs pos="10417">
                    <a:srgbClr val="EFEFEF"/>
                  </a:gs>
                </a:gsLst>
                <a:lin ang="5400000" scaled="0"/>
              </a:gradFill>
              <a:effectLst/>
              <a:uLnTx/>
              <a:uFillTx/>
              <a:latin typeface="Calibri"/>
              <a:ea typeface="+mn-ea"/>
              <a:cs typeface="+mn-cs"/>
            </a:endParaRPr>
          </a:p>
        </p:txBody>
      </p:sp>
      <p:grpSp>
        <p:nvGrpSpPr>
          <p:cNvPr id="89" name="Group 88"/>
          <p:cNvGrpSpPr/>
          <p:nvPr/>
        </p:nvGrpSpPr>
        <p:grpSpPr>
          <a:xfrm>
            <a:off x="1649068" y="4415245"/>
            <a:ext cx="3102296" cy="350661"/>
            <a:chOff x="8285340" y="4130166"/>
            <a:chExt cx="3164952" cy="357743"/>
          </a:xfrm>
        </p:grpSpPr>
        <p:pic>
          <p:nvPicPr>
            <p:cNvPr id="108" name="Picture 107"/>
            <p:cNvPicPr>
              <a:picLocks noChangeAspect="1"/>
            </p:cNvPicPr>
            <p:nvPr/>
          </p:nvPicPr>
          <p:blipFill>
            <a:blip r:embed="rId12" cstate="print">
              <a:duotone>
                <a:schemeClr val="accent1">
                  <a:shade val="45000"/>
                  <a:satMod val="135000"/>
                </a:schemeClr>
                <a:prstClr val="white"/>
              </a:duotone>
              <a:extLst>
                <a:ext uri="{BEBA8EAE-BF5A-486C-A8C5-ECC9F3942E4B}">
                  <a14:imgProps xmlns:a14="http://schemas.microsoft.com/office/drawing/2010/main">
                    <a14:imgLayer r:embed="rId13">
                      <a14:imgEffect>
                        <a14:artisticGlowEdges/>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285340" y="4130166"/>
              <a:ext cx="1411580" cy="349803"/>
            </a:xfrm>
            <a:prstGeom prst="rect">
              <a:avLst/>
            </a:prstGeom>
          </p:spPr>
        </p:pic>
        <p:pic>
          <p:nvPicPr>
            <p:cNvPr id="109" name="Picture 2" descr="https://encrypted-tbn1.gstatic.com/images?q=tbn:ANd9GcSU4_TkMLpE3Fd8IzUzpdhHuyuUHMZj1NQSvjo-kBjZLpJnpc_Uxg"/>
            <p:cNvPicPr>
              <a:picLocks noChangeAspect="1" noChangeArrowheads="1"/>
            </p:cNvPicPr>
            <p:nvPr/>
          </p:nvPicPr>
          <p:blipFill>
            <a:blip r:embed="rId14" cstate="print">
              <a:duotone>
                <a:schemeClr val="accent1">
                  <a:shade val="45000"/>
                  <a:satMod val="135000"/>
                </a:schemeClr>
                <a:prstClr val="white"/>
              </a:duotone>
              <a:extLst>
                <a:ext uri="{BEBA8EAE-BF5A-486C-A8C5-ECC9F3942E4B}">
                  <a14:imgProps xmlns:a14="http://schemas.microsoft.com/office/drawing/2010/main">
                    <a14:imgLayer r:embed="rId15">
                      <a14:imgEffect>
                        <a14:backgroundRemoval t="0" b="99083" l="0" r="1000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982474" y="4150046"/>
              <a:ext cx="1467818" cy="337863"/>
            </a:xfrm>
            <a:prstGeom prst="rect">
              <a:avLst/>
            </a:prstGeom>
            <a:noFill/>
            <a:extLst>
              <a:ext uri="{909E8E84-426E-40DD-AFC4-6F175D3DCCD1}">
                <a14:hiddenFill xmlns:a14="http://schemas.microsoft.com/office/drawing/2010/main">
                  <a:solidFill>
                    <a:srgbClr val="FFFFFF"/>
                  </a:solidFill>
                </a14:hiddenFill>
              </a:ext>
            </a:extLst>
          </p:spPr>
        </p:pic>
      </p:grpSp>
      <p:pic>
        <p:nvPicPr>
          <p:cNvPr id="103" name="Picture 10" descr="https://encrypted-tbn3.gstatic.com/images?q=tbn:ANd9GcQgAB8I4GUYPGAuHqEufTpFML_JWZior9mwUJP3P5Tro4I_bcL5"/>
          <p:cNvPicPr>
            <a:picLocks noChangeAspect="1" noChangeArrowheads="1"/>
          </p:cNvPicPr>
          <p:nvPr/>
        </p:nvPicPr>
        <p:blipFill>
          <a:blip r:embed="rId16" cstate="print">
            <a:duotone>
              <a:schemeClr val="accent1">
                <a:shade val="45000"/>
                <a:satMod val="135000"/>
              </a:schemeClr>
              <a:prstClr val="white"/>
            </a:duotone>
            <a:extLst>
              <a:ext uri="{BEBA8EAE-BF5A-486C-A8C5-ECC9F3942E4B}">
                <a14:imgProps xmlns:a14="http://schemas.microsoft.com/office/drawing/2010/main">
                  <a14:imgLayer r:embed="rId17">
                    <a14:imgEffect>
                      <a14:backgroundRemoval t="0" b="100000" l="0" r="100000">
                        <a14:foregroundMark x1="14222" y1="48889" x2="16000" y2="67556"/>
                        <a14:foregroundMark x1="44889" y1="64444" x2="51556" y2="84444"/>
                        <a14:foregroundMark x1="84444" y1="52000" x2="86667" y2="71556"/>
                        <a14:foregroundMark x1="67556" y1="4444" x2="73333" y2="9333"/>
                      </a14:backgroundRemoval>
                    </a14:imgEffect>
                  </a14:imgLayer>
                </a14:imgProps>
              </a:ext>
              <a:ext uri="{28A0092B-C50C-407E-A947-70E740481C1C}">
                <a14:useLocalDpi xmlns:a14="http://schemas.microsoft.com/office/drawing/2010/main" val="0"/>
              </a:ext>
            </a:extLst>
          </a:blip>
          <a:srcRect/>
          <a:stretch>
            <a:fillRect/>
          </a:stretch>
        </p:blipFill>
        <p:spPr bwMode="auto">
          <a:xfrm>
            <a:off x="2435599" y="2902071"/>
            <a:ext cx="534982" cy="51435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18" cstate="print">
            <a:duotone>
              <a:schemeClr val="accent1">
                <a:shade val="45000"/>
                <a:satMod val="135000"/>
              </a:schemeClr>
              <a:prstClr val="white"/>
            </a:duotone>
            <a:extLst>
              <a:ext uri="{BEBA8EAE-BF5A-486C-A8C5-ECC9F3942E4B}">
                <a14:imgProps xmlns:a14="http://schemas.microsoft.com/office/drawing/2010/main">
                  <a14:imgLayer r:embed="rId19">
                    <a14:imgEffect>
                      <a14:brightnessContrast contrast="4000"/>
                    </a14:imgEffect>
                  </a14:imgLayer>
                </a14:imgProps>
              </a:ext>
              <a:ext uri="{28A0092B-C50C-407E-A947-70E740481C1C}">
                <a14:useLocalDpi xmlns:a14="http://schemas.microsoft.com/office/drawing/2010/main" val="0"/>
              </a:ext>
            </a:extLst>
          </a:blip>
          <a:stretch>
            <a:fillRect/>
          </a:stretch>
        </p:blipFill>
        <p:spPr>
          <a:xfrm>
            <a:off x="3057828" y="2892970"/>
            <a:ext cx="733996" cy="523450"/>
          </a:xfrm>
          <a:prstGeom prst="rect">
            <a:avLst/>
          </a:prstGeom>
        </p:spPr>
      </p:pic>
      <p:grpSp>
        <p:nvGrpSpPr>
          <p:cNvPr id="105" name="Group 104"/>
          <p:cNvGrpSpPr/>
          <p:nvPr/>
        </p:nvGrpSpPr>
        <p:grpSpPr>
          <a:xfrm>
            <a:off x="3930481" y="2858311"/>
            <a:ext cx="487531" cy="558109"/>
            <a:chOff x="11227523" y="2315027"/>
            <a:chExt cx="565700" cy="647594"/>
          </a:xfrm>
        </p:grpSpPr>
        <p:pic>
          <p:nvPicPr>
            <p:cNvPr id="106" name="Picture 105"/>
            <p:cNvPicPr>
              <a:picLocks noChangeAspect="1"/>
            </p:cNvPicPr>
            <p:nvPr/>
          </p:nvPicPr>
          <p:blipFill rotWithShape="1">
            <a:blip r:embed="rId20"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21"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100" name="Picture 7"/>
          <p:cNvPicPr>
            <a:picLocks noChangeAspect="1" noChangeArrowheads="1"/>
          </p:cNvPicPr>
          <p:nvPr/>
        </p:nvPicPr>
        <p:blipFill>
          <a:blip r:embed="rId22"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794436" y="3606062"/>
            <a:ext cx="325281" cy="530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1" name="Picture 8"/>
          <p:cNvPicPr>
            <a:picLocks noChangeAspect="1" noChangeArrowheads="1"/>
          </p:cNvPicPr>
          <p:nvPr/>
        </p:nvPicPr>
        <p:blipFill>
          <a:blip r:embed="rId2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21164" y="3597960"/>
            <a:ext cx="310486" cy="533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24"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967164" y="3618174"/>
            <a:ext cx="438917" cy="51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Group 17"/>
          <p:cNvGrpSpPr/>
          <p:nvPr/>
        </p:nvGrpSpPr>
        <p:grpSpPr>
          <a:xfrm>
            <a:off x="609445" y="2085749"/>
            <a:ext cx="10865104" cy="3733717"/>
            <a:chOff x="621665" y="2127076"/>
            <a:chExt cx="4479924" cy="3808586"/>
          </a:xfrm>
        </p:grpSpPr>
        <p:cxnSp>
          <p:nvCxnSpPr>
            <p:cNvPr id="122" name="Straight Connector 121"/>
            <p:cNvCxnSpPr/>
            <p:nvPr/>
          </p:nvCxnSpPr>
          <p:spPr>
            <a:xfrm>
              <a:off x="621665" y="2127076"/>
              <a:ext cx="447992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21665" y="2857091"/>
              <a:ext cx="447992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21665" y="3587107"/>
              <a:ext cx="447992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1665" y="4317122"/>
              <a:ext cx="447992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1665" y="5935662"/>
              <a:ext cx="447992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1665" y="5047138"/>
              <a:ext cx="4479924"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sp>
        <p:nvSpPr>
          <p:cNvPr id="128" name="TextBox 127"/>
          <p:cNvSpPr txBox="1"/>
          <p:nvPr/>
        </p:nvSpPr>
        <p:spPr>
          <a:xfrm>
            <a:off x="343941" y="2310272"/>
            <a:ext cx="1568534" cy="301727"/>
          </a:xfrm>
          <a:prstGeom prst="rect">
            <a:avLst/>
          </a:prstGeom>
          <a:noFill/>
        </p:spPr>
        <p:txBody>
          <a:bodyPr wrap="square" rtlCol="0">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Calibri"/>
                <a:ea typeface="+mn-ea"/>
                <a:cs typeface="+mn-cs"/>
              </a:rPr>
              <a:t>Languages</a:t>
            </a:r>
          </a:p>
        </p:txBody>
      </p:sp>
      <p:sp>
        <p:nvSpPr>
          <p:cNvPr id="129" name="TextBox 128"/>
          <p:cNvSpPr txBox="1"/>
          <p:nvPr/>
        </p:nvSpPr>
        <p:spPr>
          <a:xfrm>
            <a:off x="343941" y="3025937"/>
            <a:ext cx="1568534" cy="301727"/>
          </a:xfrm>
          <a:prstGeom prst="rect">
            <a:avLst/>
          </a:prstGeom>
          <a:noFill/>
        </p:spPr>
        <p:txBody>
          <a:bodyPr wrap="square" rtlCol="0">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Calibri"/>
                <a:ea typeface="+mn-ea"/>
                <a:cs typeface="+mn-cs"/>
              </a:rPr>
              <a:t>CMS</a:t>
            </a:r>
          </a:p>
        </p:txBody>
      </p:sp>
      <p:sp>
        <p:nvSpPr>
          <p:cNvPr id="130" name="TextBox 129"/>
          <p:cNvSpPr txBox="1"/>
          <p:nvPr/>
        </p:nvSpPr>
        <p:spPr>
          <a:xfrm>
            <a:off x="343941" y="3741602"/>
            <a:ext cx="1568534" cy="301727"/>
          </a:xfrm>
          <a:prstGeom prst="rect">
            <a:avLst/>
          </a:prstGeom>
          <a:noFill/>
        </p:spPr>
        <p:txBody>
          <a:bodyPr wrap="square" rtlCol="0">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Calibri"/>
                <a:ea typeface="+mn-ea"/>
                <a:cs typeface="+mn-cs"/>
              </a:rPr>
              <a:t>Devices</a:t>
            </a:r>
          </a:p>
        </p:txBody>
      </p:sp>
      <p:sp>
        <p:nvSpPr>
          <p:cNvPr id="131" name="TextBox 130"/>
          <p:cNvSpPr txBox="1"/>
          <p:nvPr/>
        </p:nvSpPr>
        <p:spPr>
          <a:xfrm>
            <a:off x="343941" y="4457266"/>
            <a:ext cx="1568534" cy="301727"/>
          </a:xfrm>
          <a:prstGeom prst="rect">
            <a:avLst/>
          </a:prstGeom>
          <a:noFill/>
        </p:spPr>
        <p:txBody>
          <a:bodyPr wrap="square" rtlCol="0">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Calibri"/>
                <a:ea typeface="+mn-ea"/>
                <a:cs typeface="+mn-cs"/>
              </a:rPr>
              <a:t>Databases</a:t>
            </a:r>
          </a:p>
        </p:txBody>
      </p:sp>
      <p:sp>
        <p:nvSpPr>
          <p:cNvPr id="132" name="TextBox 131"/>
          <p:cNvSpPr txBox="1"/>
          <p:nvPr/>
        </p:nvSpPr>
        <p:spPr>
          <a:xfrm>
            <a:off x="343941" y="5130109"/>
            <a:ext cx="1088527" cy="512935"/>
          </a:xfrm>
          <a:prstGeom prst="rect">
            <a:avLst/>
          </a:prstGeom>
          <a:noFill/>
        </p:spPr>
        <p:txBody>
          <a:bodyPr wrap="square" rtlCol="0">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Calibri"/>
                <a:ea typeface="+mn-ea"/>
                <a:cs typeface="+mn-cs"/>
              </a:rPr>
              <a:t>Operating </a:t>
            </a:r>
            <a:br>
              <a:rPr kumimoji="0" lang="en-US" sz="1372" b="0" i="0" u="none" strike="noStrike" kern="1200" cap="none" spc="0" normalizeH="0" baseline="0" noProof="0" dirty="0">
                <a:ln>
                  <a:noFill/>
                </a:ln>
                <a:solidFill>
                  <a:srgbClr val="505050"/>
                </a:solidFill>
                <a:effectLst/>
                <a:uLnTx/>
                <a:uFillTx/>
                <a:latin typeface="Calibri"/>
                <a:ea typeface="+mn-ea"/>
                <a:cs typeface="+mn-cs"/>
              </a:rPr>
            </a:br>
            <a:r>
              <a:rPr kumimoji="0" lang="en-US" sz="1372" b="0" i="0" u="none" strike="noStrike" kern="1200" cap="none" spc="0" normalizeH="0" baseline="0" noProof="0" dirty="0">
                <a:ln>
                  <a:noFill/>
                </a:ln>
                <a:solidFill>
                  <a:srgbClr val="505050"/>
                </a:solidFill>
                <a:effectLst/>
                <a:uLnTx/>
                <a:uFillTx/>
                <a:latin typeface="Calibri"/>
                <a:ea typeface="+mn-ea"/>
                <a:cs typeface="+mn-cs"/>
              </a:rPr>
              <a:t>systems</a:t>
            </a:r>
          </a:p>
        </p:txBody>
      </p:sp>
      <p:pic>
        <p:nvPicPr>
          <p:cNvPr id="2" name="Picture 1"/>
          <p:cNvPicPr>
            <a:picLocks noChangeAspect="1"/>
          </p:cNvPicPr>
          <p:nvPr/>
        </p:nvPicPr>
        <p:blipFill>
          <a:blip r:embed="rId2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72754" y="2198125"/>
            <a:ext cx="438875" cy="503778"/>
          </a:xfrm>
          <a:prstGeom prst="rect">
            <a:avLst/>
          </a:prstGeom>
        </p:spPr>
      </p:pic>
      <p:sp>
        <p:nvSpPr>
          <p:cNvPr id="4" name="TextBox 3"/>
          <p:cNvSpPr txBox="1"/>
          <p:nvPr/>
        </p:nvSpPr>
        <p:spPr>
          <a:xfrm>
            <a:off x="1318890" y="1270373"/>
            <a:ext cx="4273576" cy="724143"/>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176" normalizeH="0" baseline="0" noProof="0" dirty="0">
                <a:ln>
                  <a:noFill/>
                </a:ln>
                <a:solidFill>
                  <a:srgbClr val="68217A"/>
                </a:solidFill>
                <a:effectLst/>
                <a:uLnTx/>
                <a:uFillTx/>
                <a:latin typeface="Segoe UI Light"/>
                <a:ea typeface="+mn-ea"/>
                <a:cs typeface="+mn-cs"/>
              </a:rPr>
              <a:t>Microsoft 1st Party Support</a:t>
            </a:r>
          </a:p>
        </p:txBody>
      </p:sp>
      <p:grpSp>
        <p:nvGrpSpPr>
          <p:cNvPr id="58" name="Group 57"/>
          <p:cNvGrpSpPr/>
          <p:nvPr/>
        </p:nvGrpSpPr>
        <p:grpSpPr>
          <a:xfrm>
            <a:off x="4296427" y="3648612"/>
            <a:ext cx="529638" cy="489003"/>
            <a:chOff x="7110684" y="4142550"/>
            <a:chExt cx="552708" cy="552708"/>
          </a:xfrm>
          <a:solidFill>
            <a:srgbClr val="000000"/>
          </a:solidFill>
        </p:grpSpPr>
        <p:sp>
          <p:nvSpPr>
            <p:cNvPr id="59" name="Freeform 12"/>
            <p:cNvSpPr>
              <a:spLocks/>
            </p:cNvSpPr>
            <p:nvPr/>
          </p:nvSpPr>
          <p:spPr bwMode="auto">
            <a:xfrm>
              <a:off x="7355732" y="4142550"/>
              <a:ext cx="307660" cy="271766"/>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rgbClr val="0070C0"/>
            </a:solidFill>
            <a:ln>
              <a:noFill/>
            </a:ln>
          </p:spPr>
          <p:txBody>
            <a:bodyPr vert="horz" wrap="square" lIns="89630" tIns="44814" rIns="89630" bIns="44814" numCol="1" anchor="t" anchorCtr="0" compatLnSpc="1">
              <a:prstTxWarp prst="textNoShape">
                <a:avLst/>
              </a:prstTxWarp>
            </a:bodyPr>
            <a:lstStyle/>
            <a:p>
              <a:pPr marL="0" marR="0" lvl="0" indent="0" algn="l" defTabSz="91395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a:ea typeface="+mn-ea"/>
                <a:cs typeface="+mn-cs"/>
              </a:endParaRPr>
            </a:p>
          </p:txBody>
        </p:sp>
        <p:sp>
          <p:nvSpPr>
            <p:cNvPr id="60" name="Freeform 13"/>
            <p:cNvSpPr>
              <a:spLocks/>
            </p:cNvSpPr>
            <p:nvPr/>
          </p:nvSpPr>
          <p:spPr bwMode="auto">
            <a:xfrm>
              <a:off x="7110684" y="4187350"/>
              <a:ext cx="235333" cy="226967"/>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rgbClr val="0070C0"/>
            </a:solidFill>
            <a:ln>
              <a:noFill/>
            </a:ln>
          </p:spPr>
          <p:txBody>
            <a:bodyPr vert="horz" wrap="square" lIns="89630" tIns="44814" rIns="89630" bIns="44814" numCol="1" anchor="t" anchorCtr="0" compatLnSpc="1">
              <a:prstTxWarp prst="textNoShape">
                <a:avLst/>
              </a:prstTxWarp>
            </a:bodyPr>
            <a:lstStyle/>
            <a:p>
              <a:pPr marL="0" marR="0" lvl="0" indent="0" algn="l" defTabSz="91395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a:ea typeface="+mn-ea"/>
                <a:cs typeface="+mn-cs"/>
              </a:endParaRPr>
            </a:p>
          </p:txBody>
        </p:sp>
        <p:sp>
          <p:nvSpPr>
            <p:cNvPr id="61" name="Freeform 14"/>
            <p:cNvSpPr>
              <a:spLocks/>
            </p:cNvSpPr>
            <p:nvPr/>
          </p:nvSpPr>
          <p:spPr bwMode="auto">
            <a:xfrm>
              <a:off x="7355732" y="4424032"/>
              <a:ext cx="307660" cy="271226"/>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rgbClr val="0070C0"/>
            </a:solidFill>
            <a:ln>
              <a:noFill/>
            </a:ln>
          </p:spPr>
          <p:txBody>
            <a:bodyPr vert="horz" wrap="square" lIns="89630" tIns="44814" rIns="89630" bIns="44814" numCol="1" anchor="t" anchorCtr="0" compatLnSpc="1">
              <a:prstTxWarp prst="textNoShape">
                <a:avLst/>
              </a:prstTxWarp>
            </a:bodyPr>
            <a:lstStyle/>
            <a:p>
              <a:pPr marL="0" marR="0" lvl="0" indent="0" algn="l" defTabSz="91395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a:ea typeface="+mn-ea"/>
                <a:cs typeface="+mn-cs"/>
              </a:endParaRPr>
            </a:p>
          </p:txBody>
        </p:sp>
        <p:sp>
          <p:nvSpPr>
            <p:cNvPr id="62" name="Freeform 15"/>
            <p:cNvSpPr>
              <a:spLocks/>
            </p:cNvSpPr>
            <p:nvPr/>
          </p:nvSpPr>
          <p:spPr bwMode="auto">
            <a:xfrm>
              <a:off x="7110684" y="4424032"/>
              <a:ext cx="235333" cy="226967"/>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rgbClr val="0070C0"/>
            </a:solidFill>
            <a:ln>
              <a:noFill/>
            </a:ln>
          </p:spPr>
          <p:txBody>
            <a:bodyPr vert="horz" wrap="square" lIns="89630" tIns="44814" rIns="89630" bIns="44814" numCol="1" anchor="t" anchorCtr="0" compatLnSpc="1">
              <a:prstTxWarp prst="textNoShape">
                <a:avLst/>
              </a:prstTxWarp>
            </a:bodyPr>
            <a:lstStyle/>
            <a:p>
              <a:pPr marL="0" marR="0" lvl="0" indent="0" algn="l" defTabSz="91395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a:ea typeface="+mn-ea"/>
                <a:cs typeface="+mn-cs"/>
              </a:endParaRPr>
            </a:p>
          </p:txBody>
        </p:sp>
      </p:grpSp>
      <p:grpSp>
        <p:nvGrpSpPr>
          <p:cNvPr id="7" name="Group 6"/>
          <p:cNvGrpSpPr/>
          <p:nvPr/>
        </p:nvGrpSpPr>
        <p:grpSpPr>
          <a:xfrm>
            <a:off x="6394808" y="1303932"/>
            <a:ext cx="5519352" cy="4582798"/>
            <a:chOff x="6523037" y="1329581"/>
            <a:chExt cx="5630026" cy="4674693"/>
          </a:xfrm>
        </p:grpSpPr>
        <p:pic>
          <p:nvPicPr>
            <p:cNvPr id="20" name="Picture 19"/>
            <p:cNvPicPr>
              <a:picLocks noChangeAspect="1"/>
            </p:cNvPicPr>
            <p:nvPr/>
          </p:nvPicPr>
          <p:blipFill>
            <a:blip r:embed="rId26">
              <a:biLevel thresh="75000"/>
            </a:blip>
            <a:stretch>
              <a:fillRect/>
            </a:stretch>
          </p:blipFill>
          <p:spPr>
            <a:xfrm>
              <a:off x="7428039" y="4435253"/>
              <a:ext cx="1066800" cy="521277"/>
            </a:xfrm>
            <a:prstGeom prst="rect">
              <a:avLst/>
            </a:prstGeom>
          </p:spPr>
        </p:pic>
        <p:pic>
          <p:nvPicPr>
            <p:cNvPr id="21" name="Picture 20"/>
            <p:cNvPicPr>
              <a:picLocks noChangeAspect="1"/>
            </p:cNvPicPr>
            <p:nvPr/>
          </p:nvPicPr>
          <p:blipFill>
            <a:blip r:embed="rId27">
              <a:biLevel thresh="75000"/>
            </a:blip>
            <a:stretch>
              <a:fillRect/>
            </a:stretch>
          </p:blipFill>
          <p:spPr>
            <a:xfrm>
              <a:off x="8774391" y="4490825"/>
              <a:ext cx="1447800" cy="444717"/>
            </a:xfrm>
            <a:prstGeom prst="rect">
              <a:avLst/>
            </a:prstGeom>
          </p:spPr>
        </p:pic>
        <p:pic>
          <p:nvPicPr>
            <p:cNvPr id="22" name="Picture 21"/>
            <p:cNvPicPr>
              <a:picLocks noChangeAspect="1"/>
            </p:cNvPicPr>
            <p:nvPr/>
          </p:nvPicPr>
          <p:blipFill>
            <a:blip r:embed="rId28">
              <a:biLevel thresh="75000"/>
            </a:blip>
            <a:stretch>
              <a:fillRect/>
            </a:stretch>
          </p:blipFill>
          <p:spPr>
            <a:xfrm>
              <a:off x="10573876" y="4515741"/>
              <a:ext cx="1245409" cy="419801"/>
            </a:xfrm>
            <a:prstGeom prst="rect">
              <a:avLst/>
            </a:prstGeom>
          </p:spPr>
        </p:pic>
        <p:sp>
          <p:nvSpPr>
            <p:cNvPr id="23" name="TextBox 22"/>
            <p:cNvSpPr txBox="1"/>
            <p:nvPr/>
          </p:nvSpPr>
          <p:spPr>
            <a:xfrm>
              <a:off x="6666663" y="5542609"/>
              <a:ext cx="5486400" cy="46166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s-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Calibri"/>
                  <a:ea typeface="+mn-ea"/>
                  <a:cs typeface="+mn-cs"/>
                </a:rPr>
                <a:t>Ubuntu, SUSE, </a:t>
              </a:r>
              <a:r>
                <a:rPr kumimoji="0" lang="es-US" sz="1176" b="0" i="0" u="none" strike="noStrike" kern="1200" cap="none" spc="0" normalizeH="0" baseline="0" noProof="0" dirty="0" err="1" smtClean="0">
                  <a:ln>
                    <a:noFill/>
                  </a:ln>
                  <a:gradFill>
                    <a:gsLst>
                      <a:gs pos="2917">
                        <a:srgbClr val="505050"/>
                      </a:gs>
                      <a:gs pos="30000">
                        <a:srgbClr val="505050"/>
                      </a:gs>
                    </a:gsLst>
                    <a:lin ang="5400000" scaled="0"/>
                  </a:gradFill>
                  <a:effectLst/>
                  <a:uLnTx/>
                  <a:uFillTx/>
                  <a:latin typeface="Calibri"/>
                  <a:ea typeface="+mn-ea"/>
                  <a:cs typeface="+mn-cs"/>
                </a:rPr>
                <a:t>Redhat</a:t>
              </a:r>
              <a:r>
                <a:rPr kumimoji="0" lang="es-US" sz="1176" b="0" i="0" u="none" strike="noStrike" kern="1200" cap="none" spc="0" normalizeH="0" baseline="0" noProof="0" dirty="0" smtClean="0">
                  <a:ln>
                    <a:noFill/>
                  </a:ln>
                  <a:gradFill>
                    <a:gsLst>
                      <a:gs pos="2917">
                        <a:srgbClr val="505050"/>
                      </a:gs>
                      <a:gs pos="30000">
                        <a:srgbClr val="505050"/>
                      </a:gs>
                    </a:gsLst>
                    <a:lin ang="5400000" scaled="0"/>
                  </a:gradFill>
                  <a:effectLst/>
                  <a:uLnTx/>
                  <a:uFillTx/>
                  <a:latin typeface="Calibri"/>
                  <a:ea typeface="+mn-ea"/>
                  <a:cs typeface="+mn-cs"/>
                </a:rPr>
                <a:t>, </a:t>
              </a:r>
              <a:r>
                <a:rPr kumimoji="0" lang="es-US" sz="1176"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alibri"/>
                  <a:ea typeface="+mn-ea"/>
                  <a:cs typeface="+mn-cs"/>
                </a:rPr>
                <a:t>CentOS</a:t>
              </a:r>
              <a:r>
                <a:rPr kumimoji="0" lang="es-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Calibri"/>
                  <a:ea typeface="+mn-ea"/>
                  <a:cs typeface="+mn-cs"/>
                </a:rPr>
                <a:t> &amp; Oracle EL + </a:t>
              </a:r>
              <a:r>
                <a:rPr kumimoji="0" lang="es-US" sz="1176"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alibri"/>
                  <a:ea typeface="+mn-ea"/>
                  <a:cs typeface="+mn-cs"/>
                </a:rPr>
                <a:t>hundreds</a:t>
              </a:r>
              <a:r>
                <a:rPr kumimoji="0" lang="es-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Calibri"/>
                  <a:ea typeface="+mn-ea"/>
                  <a:cs typeface="+mn-cs"/>
                </a:rPr>
                <a:t> </a:t>
              </a:r>
              <a:r>
                <a:rPr kumimoji="0" lang="es-US" sz="1176"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alibri"/>
                  <a:ea typeface="+mn-ea"/>
                  <a:cs typeface="+mn-cs"/>
                </a:rPr>
                <a:t>on</a:t>
              </a:r>
              <a:r>
                <a:rPr kumimoji="0" lang="es-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Calibri"/>
                  <a:ea typeface="+mn-ea"/>
                  <a:cs typeface="+mn-cs"/>
                </a:rPr>
                <a:t> VM </a:t>
              </a:r>
              <a:r>
                <a:rPr kumimoji="0" lang="es-US" sz="1176"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alibri"/>
                  <a:ea typeface="+mn-ea"/>
                  <a:cs typeface="+mn-cs"/>
                </a:rPr>
                <a:t>Depot</a:t>
              </a:r>
              <a:endParaRPr kumimoji="0" lang="en-US" sz="1176"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alibri"/>
                <a:ea typeface="+mn-ea"/>
                <a:cs typeface="+mn-cs"/>
              </a:endParaRPr>
            </a:p>
          </p:txBody>
        </p:sp>
        <p:pic>
          <p:nvPicPr>
            <p:cNvPr id="24" name="Picture 23"/>
            <p:cNvPicPr>
              <a:picLocks noChangeAspect="1"/>
            </p:cNvPicPr>
            <p:nvPr/>
          </p:nvPicPr>
          <p:blipFill>
            <a:blip r:embed="rId29">
              <a:biLevel thresh="75000"/>
            </a:blip>
            <a:stretch>
              <a:fillRect/>
            </a:stretch>
          </p:blipFill>
          <p:spPr>
            <a:xfrm>
              <a:off x="7475885" y="5160406"/>
              <a:ext cx="2046104" cy="452892"/>
            </a:xfrm>
            <a:prstGeom prst="rect">
              <a:avLst/>
            </a:prstGeom>
          </p:spPr>
        </p:pic>
        <p:sp>
          <p:nvSpPr>
            <p:cNvPr id="76" name="TextBox 75"/>
            <p:cNvSpPr txBox="1"/>
            <p:nvPr/>
          </p:nvSpPr>
          <p:spPr>
            <a:xfrm>
              <a:off x="7024333" y="3144916"/>
              <a:ext cx="4627232" cy="46166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s-US" sz="1176"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alibri"/>
                  <a:ea typeface="+mn-ea"/>
                  <a:cs typeface="+mn-cs"/>
                </a:rPr>
                <a:t>Dozens</a:t>
              </a:r>
              <a:r>
                <a:rPr kumimoji="0" lang="es-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Calibri"/>
                  <a:ea typeface="+mn-ea"/>
                  <a:cs typeface="+mn-cs"/>
                </a:rPr>
                <a:t> of .NET &amp; PHP CMS and Web </a:t>
              </a:r>
              <a:r>
                <a:rPr kumimoji="0" lang="es-US" sz="1176"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alibri"/>
                  <a:ea typeface="+mn-ea"/>
                  <a:cs typeface="+mn-cs"/>
                </a:rPr>
                <a:t>applications</a:t>
              </a:r>
              <a:endParaRPr kumimoji="0" lang="en-US" sz="1176"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alibri"/>
                <a:ea typeface="+mn-ea"/>
                <a:cs typeface="+mn-cs"/>
              </a:endParaRPr>
            </a:p>
          </p:txBody>
        </p:sp>
        <p:pic>
          <p:nvPicPr>
            <p:cNvPr id="26" name="Picture 25"/>
            <p:cNvPicPr>
              <a:picLocks noChangeAspect="1"/>
            </p:cNvPicPr>
            <p:nvPr/>
          </p:nvPicPr>
          <p:blipFill>
            <a:blip r:embed="rId30">
              <a:biLevel thresh="75000"/>
            </a:blip>
            <a:stretch>
              <a:fillRect/>
            </a:stretch>
          </p:blipFill>
          <p:spPr>
            <a:xfrm>
              <a:off x="9931848" y="5146102"/>
              <a:ext cx="1245910" cy="458495"/>
            </a:xfrm>
            <a:prstGeom prst="rect">
              <a:avLst/>
            </a:prstGeom>
          </p:spPr>
        </p:pic>
        <p:sp>
          <p:nvSpPr>
            <p:cNvPr id="77" name="TextBox 76"/>
            <p:cNvSpPr txBox="1"/>
            <p:nvPr/>
          </p:nvSpPr>
          <p:spPr>
            <a:xfrm>
              <a:off x="7361203" y="2197192"/>
              <a:ext cx="3953491" cy="57246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s-US" sz="1961"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alibri"/>
                  <a:ea typeface="+mn-ea"/>
                  <a:cs typeface="+mn-cs"/>
                </a:rPr>
                <a:t>Bring</a:t>
              </a:r>
              <a:r>
                <a:rPr kumimoji="0" lang="es-US" sz="1961" b="0" i="0" u="none" strike="noStrike" kern="1200" cap="none" spc="0" normalizeH="0" baseline="0" noProof="0" dirty="0">
                  <a:ln>
                    <a:noFill/>
                  </a:ln>
                  <a:gradFill>
                    <a:gsLst>
                      <a:gs pos="2917">
                        <a:srgbClr val="505050"/>
                      </a:gs>
                      <a:gs pos="30000">
                        <a:srgbClr val="505050"/>
                      </a:gs>
                    </a:gsLst>
                    <a:lin ang="5400000" scaled="0"/>
                  </a:gradFill>
                  <a:effectLst/>
                  <a:uLnTx/>
                  <a:uFillTx/>
                  <a:latin typeface="Calibri"/>
                  <a:ea typeface="+mn-ea"/>
                  <a:cs typeface="+mn-cs"/>
                </a:rPr>
                <a:t> </a:t>
              </a:r>
              <a:r>
                <a:rPr kumimoji="0" lang="es-US" sz="1961"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alibri"/>
                  <a:ea typeface="+mn-ea"/>
                  <a:cs typeface="+mn-cs"/>
                </a:rPr>
                <a:t>your</a:t>
              </a:r>
              <a:r>
                <a:rPr kumimoji="0" lang="es-US" sz="1961" b="0" i="0" u="none" strike="noStrike" kern="1200" cap="none" spc="0" normalizeH="0" baseline="0" noProof="0" dirty="0">
                  <a:ln>
                    <a:noFill/>
                  </a:ln>
                  <a:gradFill>
                    <a:gsLst>
                      <a:gs pos="2917">
                        <a:srgbClr val="505050"/>
                      </a:gs>
                      <a:gs pos="30000">
                        <a:srgbClr val="505050"/>
                      </a:gs>
                    </a:gsLst>
                    <a:lin ang="5400000" scaled="0"/>
                  </a:gradFill>
                  <a:effectLst/>
                  <a:uLnTx/>
                  <a:uFillTx/>
                  <a:latin typeface="Calibri"/>
                  <a:ea typeface="+mn-ea"/>
                  <a:cs typeface="+mn-cs"/>
                </a:rPr>
                <a:t> </a:t>
              </a:r>
              <a:r>
                <a:rPr kumimoji="0" lang="es-US" sz="1961"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alibri"/>
                  <a:ea typeface="+mn-ea"/>
                  <a:cs typeface="+mn-cs"/>
                </a:rPr>
                <a:t>own</a:t>
              </a:r>
              <a:r>
                <a:rPr kumimoji="0" lang="es-US" sz="1961" b="0" i="0" u="none" strike="noStrike" kern="1200" cap="none" spc="0" normalizeH="0" baseline="0" noProof="0" dirty="0">
                  <a:ln>
                    <a:noFill/>
                  </a:ln>
                  <a:gradFill>
                    <a:gsLst>
                      <a:gs pos="2917">
                        <a:srgbClr val="505050"/>
                      </a:gs>
                      <a:gs pos="30000">
                        <a:srgbClr val="505050"/>
                      </a:gs>
                    </a:gsLst>
                    <a:lin ang="5400000" scaled="0"/>
                  </a:gradFill>
                  <a:effectLst/>
                  <a:uLnTx/>
                  <a:uFillTx/>
                  <a:latin typeface="Calibri"/>
                  <a:ea typeface="+mn-ea"/>
                  <a:cs typeface="+mn-cs"/>
                </a:rPr>
                <a:t> </a:t>
              </a:r>
              <a:r>
                <a:rPr kumimoji="0" lang="es-US" sz="1961"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alibri"/>
                  <a:ea typeface="+mn-ea"/>
                  <a:cs typeface="+mn-cs"/>
                </a:rPr>
                <a:t>framework</a:t>
              </a:r>
              <a:r>
                <a:rPr kumimoji="0" lang="es-US" sz="1961" b="0" i="0" u="none" strike="noStrike" kern="1200" cap="none" spc="0" normalizeH="0" baseline="0" noProof="0" dirty="0">
                  <a:ln>
                    <a:noFill/>
                  </a:ln>
                  <a:gradFill>
                    <a:gsLst>
                      <a:gs pos="2917">
                        <a:srgbClr val="505050"/>
                      </a:gs>
                      <a:gs pos="30000">
                        <a:srgbClr val="505050"/>
                      </a:gs>
                    </a:gsLst>
                    <a:lin ang="5400000" scaled="0"/>
                  </a:gradFill>
                  <a:effectLst/>
                  <a:uLnTx/>
                  <a:uFillTx/>
                  <a:latin typeface="Calibri"/>
                  <a:ea typeface="+mn-ea"/>
                  <a:cs typeface="+mn-cs"/>
                </a:rPr>
                <a:t>!</a:t>
              </a:r>
              <a:endParaRPr kumimoji="0" lang="en-US" sz="1961"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alibri"/>
                <a:ea typeface="+mn-ea"/>
                <a:cs typeface="+mn-cs"/>
              </a:endParaRPr>
            </a:p>
          </p:txBody>
        </p:sp>
        <p:sp>
          <p:nvSpPr>
            <p:cNvPr id="78" name="TextBox 77"/>
            <p:cNvSpPr txBox="1"/>
            <p:nvPr/>
          </p:nvSpPr>
          <p:spPr>
            <a:xfrm>
              <a:off x="7534781" y="3946358"/>
              <a:ext cx="3751104" cy="46166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s-US" sz="1176"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alibri"/>
                  <a:ea typeface="+mn-ea"/>
                  <a:cs typeface="+mn-cs"/>
                </a:rPr>
                <a:t>Via</a:t>
              </a:r>
              <a:r>
                <a:rPr kumimoji="0" lang="es-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Calibri"/>
                  <a:ea typeface="+mn-ea"/>
                  <a:cs typeface="+mn-cs"/>
                </a:rPr>
                <a:t> </a:t>
              </a:r>
              <a:r>
                <a:rPr kumimoji="0" lang="es-US" sz="1176"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alibri"/>
                  <a:ea typeface="+mn-ea"/>
                  <a:cs typeface="+mn-cs"/>
                </a:rPr>
                <a:t>cross-platform</a:t>
              </a:r>
              <a:r>
                <a:rPr kumimoji="0" lang="es-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Calibri"/>
                  <a:ea typeface="+mn-ea"/>
                  <a:cs typeface="+mn-cs"/>
                </a:rPr>
                <a:t> and </a:t>
              </a:r>
              <a:r>
                <a:rPr kumimoji="0" lang="es-US" sz="1176"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alibri"/>
                  <a:ea typeface="+mn-ea"/>
                  <a:cs typeface="+mn-cs"/>
                </a:rPr>
                <a:t>native</a:t>
              </a:r>
              <a:r>
                <a:rPr kumimoji="0" lang="es-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Calibri"/>
                  <a:ea typeface="+mn-ea"/>
                  <a:cs typeface="+mn-cs"/>
                </a:rPr>
                <a:t> </a:t>
              </a:r>
              <a:r>
                <a:rPr kumimoji="0" lang="es-US" sz="1176"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alibri"/>
                  <a:ea typeface="+mn-ea"/>
                  <a:cs typeface="+mn-cs"/>
                </a:rPr>
                <a:t>code</a:t>
              </a:r>
              <a:r>
                <a:rPr kumimoji="0" lang="es-US" sz="1176" b="0" i="0" u="none" strike="noStrike" kern="1200" cap="none" spc="0" normalizeH="0" baseline="0" noProof="0" dirty="0">
                  <a:ln>
                    <a:noFill/>
                  </a:ln>
                  <a:gradFill>
                    <a:gsLst>
                      <a:gs pos="2917">
                        <a:srgbClr val="505050"/>
                      </a:gs>
                      <a:gs pos="30000">
                        <a:srgbClr val="505050"/>
                      </a:gs>
                    </a:gsLst>
                    <a:lin ang="5400000" scaled="0"/>
                  </a:gradFill>
                  <a:effectLst/>
                  <a:uLnTx/>
                  <a:uFillTx/>
                  <a:latin typeface="Calibri"/>
                  <a:ea typeface="+mn-ea"/>
                  <a:cs typeface="+mn-cs"/>
                </a:rPr>
                <a:t> </a:t>
              </a:r>
              <a:r>
                <a:rPr kumimoji="0" lang="es-US" sz="1176"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alibri"/>
                  <a:ea typeface="+mn-ea"/>
                  <a:cs typeface="+mn-cs"/>
                </a:rPr>
                <a:t>approaches</a:t>
              </a:r>
              <a:endParaRPr kumimoji="0" lang="en-US" sz="1176"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alibri"/>
                <a:ea typeface="+mn-ea"/>
                <a:cs typeface="+mn-cs"/>
              </a:endParaRPr>
            </a:p>
          </p:txBody>
        </p:sp>
        <p:pic>
          <p:nvPicPr>
            <p:cNvPr id="27" name="Picture 26"/>
            <p:cNvPicPr>
              <a:picLocks noChangeAspect="1"/>
            </p:cNvPicPr>
            <p:nvPr/>
          </p:nvPicPr>
          <p:blipFill>
            <a:blip r:embed="rId31" cstate="print">
              <a:biLevel thresh="75000"/>
              <a:extLst>
                <a:ext uri="{28A0092B-C50C-407E-A947-70E740481C1C}">
                  <a14:useLocalDpi xmlns:a14="http://schemas.microsoft.com/office/drawing/2010/main" val="0"/>
                </a:ext>
              </a:extLst>
            </a:blip>
            <a:stretch>
              <a:fillRect/>
            </a:stretch>
          </p:blipFill>
          <p:spPr>
            <a:xfrm>
              <a:off x="9409863" y="3623821"/>
              <a:ext cx="1623019" cy="483041"/>
            </a:xfrm>
            <a:prstGeom prst="rect">
              <a:avLst/>
            </a:prstGeom>
          </p:spPr>
        </p:pic>
        <p:pic>
          <p:nvPicPr>
            <p:cNvPr id="28" name="Picture 27"/>
            <p:cNvPicPr>
              <a:picLocks noChangeAspect="1"/>
            </p:cNvPicPr>
            <p:nvPr/>
          </p:nvPicPr>
          <p:blipFill>
            <a:blip r:embed="rId32" cstate="print">
              <a:biLevel thresh="75000"/>
              <a:extLst>
                <a:ext uri="{28A0092B-C50C-407E-A947-70E740481C1C}">
                  <a14:useLocalDpi xmlns:a14="http://schemas.microsoft.com/office/drawing/2010/main" val="0"/>
                </a:ext>
              </a:extLst>
            </a:blip>
            <a:stretch>
              <a:fillRect/>
            </a:stretch>
          </p:blipFill>
          <p:spPr>
            <a:xfrm>
              <a:off x="7704485" y="3663022"/>
              <a:ext cx="1468329" cy="397289"/>
            </a:xfrm>
            <a:prstGeom prst="rect">
              <a:avLst/>
            </a:prstGeom>
          </p:spPr>
        </p:pic>
        <p:pic>
          <p:nvPicPr>
            <p:cNvPr id="19" name="Picture 18"/>
            <p:cNvPicPr>
              <a:picLocks noChangeAspect="1"/>
            </p:cNvPicPr>
            <p:nvPr/>
          </p:nvPicPr>
          <p:blipFill>
            <a:blip r:embed="rId33">
              <a:biLevel thresh="75000"/>
            </a:blip>
            <a:stretch>
              <a:fillRect/>
            </a:stretch>
          </p:blipFill>
          <p:spPr>
            <a:xfrm>
              <a:off x="6523037" y="4352329"/>
              <a:ext cx="1357367" cy="354766"/>
            </a:xfrm>
            <a:prstGeom prst="rect">
              <a:avLst/>
            </a:prstGeom>
          </p:spPr>
        </p:pic>
        <p:sp>
          <p:nvSpPr>
            <p:cNvPr id="52" name="TextBox 51"/>
            <p:cNvSpPr txBox="1"/>
            <p:nvPr/>
          </p:nvSpPr>
          <p:spPr>
            <a:xfrm>
              <a:off x="7504088" y="1329581"/>
              <a:ext cx="3654911" cy="738664"/>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176" normalizeH="0" baseline="0" noProof="0" dirty="0">
                  <a:ln>
                    <a:noFill/>
                  </a:ln>
                  <a:solidFill>
                    <a:srgbClr val="68217A"/>
                  </a:solidFill>
                  <a:effectLst/>
                  <a:uLnTx/>
                  <a:uFillTx/>
                  <a:latin typeface="Segoe UI Light"/>
                  <a:ea typeface="+mn-ea"/>
                  <a:cs typeface="+mn-cs"/>
                </a:rPr>
                <a:t>Ecosystem Supported</a:t>
              </a:r>
            </a:p>
          </p:txBody>
        </p:sp>
        <p:pic>
          <p:nvPicPr>
            <p:cNvPr id="5" name="Picture 4"/>
            <p:cNvPicPr>
              <a:picLocks noChangeAspect="1"/>
            </p:cNvPicPr>
            <p:nvPr/>
          </p:nvPicPr>
          <p:blipFill rotWithShape="1">
            <a:blip r:embed="rId34">
              <a:extLst>
                <a:ext uri="{28A0092B-C50C-407E-A947-70E740481C1C}">
                  <a14:useLocalDpi xmlns:a14="http://schemas.microsoft.com/office/drawing/2010/main" val="0"/>
                </a:ext>
              </a:extLst>
            </a:blip>
            <a:srcRect l="14785" b="1591"/>
            <a:stretch/>
          </p:blipFill>
          <p:spPr>
            <a:xfrm>
              <a:off x="7552085" y="2986039"/>
              <a:ext cx="3494918" cy="435023"/>
            </a:xfrm>
            <a:prstGeom prst="rect">
              <a:avLst/>
            </a:prstGeom>
          </p:spPr>
        </p:pic>
      </p:grpSp>
      <p:pic>
        <p:nvPicPr>
          <p:cNvPr id="6" name="Picture 5"/>
          <p:cNvPicPr>
            <a:picLocks noChangeAspect="1"/>
          </p:cNvPicPr>
          <p:nvPr/>
        </p:nvPicPr>
        <p:blipFill>
          <a:blip r:embed="rId35"/>
          <a:stretch>
            <a:fillRect/>
          </a:stretch>
        </p:blipFill>
        <p:spPr>
          <a:xfrm>
            <a:off x="5695430" y="2196569"/>
            <a:ext cx="524858" cy="544835"/>
          </a:xfrm>
          <a:prstGeom prst="rect">
            <a:avLst/>
          </a:prstGeom>
        </p:spPr>
      </p:pic>
    </p:spTree>
    <p:extLst>
      <p:ext uri="{BB962C8B-B14F-4D97-AF65-F5344CB8AC3E}">
        <p14:creationId xmlns:p14="http://schemas.microsoft.com/office/powerpoint/2010/main" val="18402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p:cNvSpPr>
            <a:spLocks noGrp="1"/>
          </p:cNvSpPr>
          <p:nvPr>
            <p:ph type="title"/>
          </p:nvPr>
        </p:nvSpPr>
        <p:spPr/>
        <p:txBody>
          <a:bodyPr/>
          <a:lstStyle/>
          <a:p>
            <a:r>
              <a:rPr lang="en-US" sz="4705" dirty="0"/>
              <a:t>Summary</a:t>
            </a:r>
          </a:p>
        </p:txBody>
      </p:sp>
      <p:grpSp>
        <p:nvGrpSpPr>
          <p:cNvPr id="35" name="Group 34"/>
          <p:cNvGrpSpPr/>
          <p:nvPr/>
        </p:nvGrpSpPr>
        <p:grpSpPr>
          <a:xfrm>
            <a:off x="780054" y="3529745"/>
            <a:ext cx="3406377" cy="1317954"/>
            <a:chOff x="795695" y="3981660"/>
            <a:chExt cx="3474682" cy="1344382"/>
          </a:xfrm>
        </p:grpSpPr>
        <p:sp>
          <p:nvSpPr>
            <p:cNvPr id="36" name="Rectangle 35"/>
            <p:cNvSpPr/>
            <p:nvPr/>
          </p:nvSpPr>
          <p:spPr bwMode="auto">
            <a:xfrm>
              <a:off x="795695" y="3981661"/>
              <a:ext cx="3474682" cy="1344381"/>
            </a:xfrm>
            <a:prstGeom prst="rect">
              <a:avLst/>
            </a:prstGeom>
            <a:solidFill>
              <a:srgbClr val="0069B8"/>
            </a:solidFill>
            <a:ln w="9525" cap="flat" cmpd="sng" algn="ctr">
              <a:noFill/>
              <a:prstDash val="solid"/>
              <a:headEnd type="none" w="med" len="med"/>
              <a:tailEnd type="none" w="med" len="med"/>
            </a:ln>
            <a:effectLst/>
            <a:extLst/>
          </p:spPr>
          <p:txBody>
            <a:bodyPr vert="horz" wrap="square" lIns="179285" tIns="0" rIns="89639" bIns="0" numCol="1" rtlCol="0" anchor="ctr" anchorCtr="0" compatLnSpc="1">
              <a:prstTxWarp prst="textNoShape">
                <a:avLst/>
              </a:prstTxWarp>
            </a:bodyPr>
            <a:lstStyle/>
            <a:p>
              <a:pPr defTabSz="896091" fontAlgn="base">
                <a:lnSpc>
                  <a:spcPct val="90000"/>
                </a:lnSpc>
                <a:spcBef>
                  <a:spcPct val="0"/>
                </a:spcBef>
                <a:spcAft>
                  <a:spcPct val="0"/>
                </a:spcAft>
              </a:pPr>
              <a:endParaRPr lang="en-US" sz="2353" kern="0" spc="-49" dirty="0" err="1">
                <a:gradFill>
                  <a:gsLst>
                    <a:gs pos="0">
                      <a:srgbClr val="FFFFFF"/>
                    </a:gs>
                    <a:gs pos="100000">
                      <a:srgbClr val="FFFFFF"/>
                    </a:gs>
                  </a:gsLst>
                  <a:lin ang="16200000" scaled="0"/>
                </a:gradFill>
                <a:latin typeface="Segoe UI Light"/>
              </a:endParaRPr>
            </a:p>
          </p:txBody>
        </p:sp>
        <p:sp>
          <p:nvSpPr>
            <p:cNvPr id="37" name="Rectangle 36"/>
            <p:cNvSpPr/>
            <p:nvPr/>
          </p:nvSpPr>
          <p:spPr>
            <a:xfrm>
              <a:off x="1070012" y="4389153"/>
              <a:ext cx="1269899" cy="461665"/>
            </a:xfrm>
            <a:prstGeom prst="rect">
              <a:avLst/>
            </a:prstGeom>
          </p:spPr>
          <p:txBody>
            <a:bodyPr wrap="none">
              <a:spAutoFit/>
            </a:bodyPr>
            <a:lstStyle/>
            <a:p>
              <a:pPr defTabSz="914098"/>
              <a:r>
                <a:rPr lang="en-US" sz="2353" kern="0" dirty="0">
                  <a:solidFill>
                    <a:srgbClr val="FFFFFF"/>
                  </a:solidFill>
                  <a:latin typeface="Segoe UI Light"/>
                  <a:ea typeface="Segoe UI" pitchFamily="34" charset="0"/>
                  <a:cs typeface="Segoe UI" pitchFamily="34" charset="0"/>
                </a:rPr>
                <a:t>Platform</a:t>
              </a:r>
            </a:p>
          </p:txBody>
        </p:sp>
        <p:pic>
          <p:nvPicPr>
            <p:cNvPr id="38" name="Picture 6" descr="C:\temp\WinAzure_rgb_Wht_S.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r="80019"/>
            <a:stretch/>
          </p:blipFill>
          <p:spPr bwMode="auto">
            <a:xfrm>
              <a:off x="3447426" y="3981660"/>
              <a:ext cx="627059" cy="752383"/>
            </a:xfrm>
            <a:prstGeom prst="rect">
              <a:avLst/>
            </a:prstGeom>
            <a:solidFill>
              <a:srgbClr val="0069B8"/>
            </a:solidFill>
            <a:ln w="9525" cap="flat" cmpd="sng" algn="ctr">
              <a:noFill/>
              <a:prstDash val="solid"/>
              <a:headEnd type="none" w="med" len="med"/>
              <a:tailEnd type="none" w="med" len="med"/>
            </a:ln>
            <a:effectLst/>
            <a:extLst/>
          </p:spPr>
        </p:pic>
      </p:grpSp>
      <p:grpSp>
        <p:nvGrpSpPr>
          <p:cNvPr id="39" name="Group 38"/>
          <p:cNvGrpSpPr/>
          <p:nvPr/>
        </p:nvGrpSpPr>
        <p:grpSpPr>
          <a:xfrm>
            <a:off x="4410534" y="3529746"/>
            <a:ext cx="3406377" cy="1317953"/>
            <a:chOff x="4498974" y="3981661"/>
            <a:chExt cx="3474682" cy="1344381"/>
          </a:xfrm>
        </p:grpSpPr>
        <p:sp>
          <p:nvSpPr>
            <p:cNvPr id="40" name="Rectangle 39"/>
            <p:cNvSpPr/>
            <p:nvPr/>
          </p:nvSpPr>
          <p:spPr bwMode="auto">
            <a:xfrm>
              <a:off x="4498974" y="3981661"/>
              <a:ext cx="3474682" cy="1344381"/>
            </a:xfrm>
            <a:prstGeom prst="rect">
              <a:avLst/>
            </a:prstGeom>
            <a:solidFill>
              <a:srgbClr val="7FBA00"/>
            </a:solidFill>
            <a:ln w="25400" cap="flat" cmpd="sng" algn="ctr">
              <a:noFill/>
              <a:prstDash val="solid"/>
              <a:headEnd type="none" w="med" len="med"/>
              <a:tailEnd type="none" w="med" len="med"/>
            </a:ln>
            <a:effectLst/>
          </p:spPr>
          <p:txBody>
            <a:bodyPr vert="horz" wrap="square" lIns="179285" tIns="0" rIns="89639" bIns="0" numCol="1" rtlCol="0" anchor="ctr" anchorCtr="0" compatLnSpc="1">
              <a:prstTxWarp prst="textNoShape">
                <a:avLst/>
              </a:prstTxWarp>
            </a:bodyPr>
            <a:lstStyle/>
            <a:p>
              <a:pPr defTabSz="896091" fontAlgn="base">
                <a:lnSpc>
                  <a:spcPct val="90000"/>
                </a:lnSpc>
                <a:spcBef>
                  <a:spcPct val="0"/>
                </a:spcBef>
                <a:spcAft>
                  <a:spcPct val="0"/>
                </a:spcAft>
              </a:pPr>
              <a:endParaRPr lang="en-US" sz="2353" kern="0" spc="-49" dirty="0" err="1">
                <a:gradFill>
                  <a:gsLst>
                    <a:gs pos="0">
                      <a:srgbClr val="FFFFFF"/>
                    </a:gs>
                    <a:gs pos="100000">
                      <a:srgbClr val="FFFFFF"/>
                    </a:gs>
                  </a:gsLst>
                  <a:lin ang="16200000" scaled="0"/>
                </a:gradFill>
                <a:latin typeface="Segoe UI Light"/>
              </a:endParaRPr>
            </a:p>
          </p:txBody>
        </p:sp>
        <p:sp>
          <p:nvSpPr>
            <p:cNvPr id="41" name="Rectangle 40"/>
            <p:cNvSpPr/>
            <p:nvPr/>
          </p:nvSpPr>
          <p:spPr>
            <a:xfrm>
              <a:off x="4773291" y="4389153"/>
              <a:ext cx="1608133" cy="461665"/>
            </a:xfrm>
            <a:prstGeom prst="rect">
              <a:avLst/>
            </a:prstGeom>
          </p:spPr>
          <p:txBody>
            <a:bodyPr wrap="none">
              <a:spAutoFit/>
            </a:bodyPr>
            <a:lstStyle/>
            <a:p>
              <a:pPr defTabSz="914098"/>
              <a:r>
                <a:rPr lang="en-US" sz="2353" kern="0" dirty="0">
                  <a:solidFill>
                    <a:srgbClr val="FFFFFF"/>
                  </a:solidFill>
                  <a:latin typeface="Segoe UI Light"/>
                  <a:ea typeface="Segoe UI" pitchFamily="34" charset="0"/>
                  <a:cs typeface="Segoe UI" pitchFamily="34" charset="0"/>
                </a:rPr>
                <a:t>Framework</a:t>
              </a:r>
            </a:p>
          </p:txBody>
        </p:sp>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0230" y="3986643"/>
              <a:ext cx="707237" cy="690264"/>
            </a:xfrm>
            <a:prstGeom prst="rect">
              <a:avLst/>
            </a:prstGeom>
          </p:spPr>
        </p:pic>
      </p:grpSp>
      <p:grpSp>
        <p:nvGrpSpPr>
          <p:cNvPr id="43" name="Group 42"/>
          <p:cNvGrpSpPr/>
          <p:nvPr/>
        </p:nvGrpSpPr>
        <p:grpSpPr>
          <a:xfrm>
            <a:off x="8043426" y="3529746"/>
            <a:ext cx="3406377" cy="1317953"/>
            <a:chOff x="8204713" y="3981661"/>
            <a:chExt cx="3474682" cy="1344381"/>
          </a:xfrm>
        </p:grpSpPr>
        <p:sp>
          <p:nvSpPr>
            <p:cNvPr id="44" name="Rectangle 43"/>
            <p:cNvSpPr/>
            <p:nvPr/>
          </p:nvSpPr>
          <p:spPr bwMode="auto">
            <a:xfrm>
              <a:off x="8204713" y="3981661"/>
              <a:ext cx="3474682" cy="1344381"/>
            </a:xfrm>
            <a:prstGeom prst="rect">
              <a:avLst/>
            </a:prstGeom>
            <a:solidFill>
              <a:srgbClr val="68217A"/>
            </a:solidFill>
            <a:ln w="25400" cap="flat" cmpd="sng" algn="ctr">
              <a:noFill/>
              <a:prstDash val="solid"/>
              <a:headEnd type="none" w="med" len="med"/>
              <a:tailEnd type="none" w="med" len="med"/>
            </a:ln>
            <a:effectLst/>
          </p:spPr>
          <p:txBody>
            <a:bodyPr vert="horz" wrap="square" lIns="179285" tIns="0" rIns="89639" bIns="0" numCol="1" rtlCol="0" anchor="ctr" anchorCtr="0" compatLnSpc="1">
              <a:prstTxWarp prst="textNoShape">
                <a:avLst/>
              </a:prstTxWarp>
            </a:bodyPr>
            <a:lstStyle/>
            <a:p>
              <a:pPr defTabSz="896091" fontAlgn="base">
                <a:lnSpc>
                  <a:spcPct val="90000"/>
                </a:lnSpc>
                <a:spcBef>
                  <a:spcPct val="0"/>
                </a:spcBef>
                <a:spcAft>
                  <a:spcPct val="0"/>
                </a:spcAft>
              </a:pPr>
              <a:endParaRPr lang="en-US" sz="2353" kern="0" spc="-49" dirty="0" err="1">
                <a:gradFill>
                  <a:gsLst>
                    <a:gs pos="0">
                      <a:srgbClr val="FFFFFF"/>
                    </a:gs>
                    <a:gs pos="100000">
                      <a:srgbClr val="FFFFFF"/>
                    </a:gs>
                  </a:gsLst>
                  <a:lin ang="16200000" scaled="0"/>
                </a:gradFill>
                <a:latin typeface="Segoe UI Light"/>
              </a:endParaRPr>
            </a:p>
          </p:txBody>
        </p:sp>
        <p:sp>
          <p:nvSpPr>
            <p:cNvPr id="45" name="Rectangle 44"/>
            <p:cNvSpPr/>
            <p:nvPr/>
          </p:nvSpPr>
          <p:spPr>
            <a:xfrm>
              <a:off x="8479030" y="4389153"/>
              <a:ext cx="870751" cy="461665"/>
            </a:xfrm>
            <a:prstGeom prst="rect">
              <a:avLst/>
            </a:prstGeom>
          </p:spPr>
          <p:txBody>
            <a:bodyPr wrap="none">
              <a:spAutoFit/>
            </a:bodyPr>
            <a:lstStyle/>
            <a:p>
              <a:pPr defTabSz="914098"/>
              <a:r>
                <a:rPr lang="en-US" sz="2353" kern="0" dirty="0">
                  <a:solidFill>
                    <a:srgbClr val="FFFFFF"/>
                  </a:solidFill>
                  <a:latin typeface="Segoe UI Light"/>
                  <a:ea typeface="Segoe UI" pitchFamily="34" charset="0"/>
                  <a:cs typeface="Segoe UI" pitchFamily="34" charset="0"/>
                </a:rPr>
                <a:t>Tools</a:t>
              </a:r>
            </a:p>
          </p:txBody>
        </p:sp>
        <p:pic>
          <p:nvPicPr>
            <p:cNvPr id="46" name="Picture 45"/>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r="82926" b="-8585"/>
            <a:stretch/>
          </p:blipFill>
          <p:spPr bwMode="auto">
            <a:xfrm>
              <a:off x="10945424" y="4127870"/>
              <a:ext cx="489502" cy="44418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7" name="Group 46"/>
          <p:cNvGrpSpPr/>
          <p:nvPr/>
        </p:nvGrpSpPr>
        <p:grpSpPr>
          <a:xfrm>
            <a:off x="780054" y="2442943"/>
            <a:ext cx="11145030" cy="791209"/>
            <a:chOff x="795695" y="4289268"/>
            <a:chExt cx="11368511" cy="807074"/>
          </a:xfrm>
        </p:grpSpPr>
        <p:sp>
          <p:nvSpPr>
            <p:cNvPr id="48" name="Right Arrow 47"/>
            <p:cNvSpPr/>
            <p:nvPr/>
          </p:nvSpPr>
          <p:spPr bwMode="auto">
            <a:xfrm>
              <a:off x="795696" y="4289268"/>
              <a:ext cx="11368510" cy="807074"/>
            </a:xfrm>
            <a:prstGeom prst="rightArrow">
              <a:avLst>
                <a:gd name="adj1" fmla="val 100000"/>
                <a:gd name="adj2" fmla="val 33317"/>
              </a:avLst>
            </a:prstGeom>
            <a:solidFill>
              <a:srgbClr val="FFFFFF">
                <a:lumMod val="85000"/>
                <a:alpha val="69804"/>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p:cNvSpPr/>
            <p:nvPr/>
          </p:nvSpPr>
          <p:spPr>
            <a:xfrm>
              <a:off x="795695" y="4364830"/>
              <a:ext cx="10391705" cy="646331"/>
            </a:xfrm>
            <a:prstGeom prst="rect">
              <a:avLst/>
            </a:prstGeom>
          </p:spPr>
          <p:txBody>
            <a:bodyPr wrap="square">
              <a:spAutoFit/>
            </a:bodyPr>
            <a:lstStyle/>
            <a:p>
              <a:pPr algn="ctr" defTabSz="896386">
                <a:defRPr/>
              </a:pPr>
              <a:r>
                <a:rPr lang="en-US" sz="3529" kern="0" spc="-147" dirty="0">
                  <a:gradFill>
                    <a:gsLst>
                      <a:gs pos="0">
                        <a:srgbClr val="3F3F3F"/>
                      </a:gs>
                      <a:gs pos="100000">
                        <a:srgbClr val="3F3F3F"/>
                      </a:gs>
                    </a:gsLst>
                    <a:lin ang="16200000" scaled="0"/>
                  </a:gradFill>
                  <a:latin typeface="Segoe UI Light"/>
                </a:rPr>
                <a:t>Providing the best end-to-end development experience…</a:t>
              </a:r>
              <a:endParaRPr lang="en-US" sz="1372" kern="0" dirty="0">
                <a:solidFill>
                  <a:srgbClr val="404040"/>
                </a:solidFill>
                <a:latin typeface="Segoe UI"/>
              </a:endParaRPr>
            </a:p>
          </p:txBody>
        </p:sp>
      </p:grpSp>
      <p:grpSp>
        <p:nvGrpSpPr>
          <p:cNvPr id="50" name="Group 49"/>
          <p:cNvGrpSpPr/>
          <p:nvPr/>
        </p:nvGrpSpPr>
        <p:grpSpPr>
          <a:xfrm>
            <a:off x="796613" y="2444925"/>
            <a:ext cx="11145030" cy="791209"/>
            <a:chOff x="795695" y="4289268"/>
            <a:chExt cx="11368511" cy="807074"/>
          </a:xfrm>
        </p:grpSpPr>
        <p:sp>
          <p:nvSpPr>
            <p:cNvPr id="51" name="Right Arrow 50"/>
            <p:cNvSpPr/>
            <p:nvPr/>
          </p:nvSpPr>
          <p:spPr bwMode="auto">
            <a:xfrm>
              <a:off x="795696" y="4289268"/>
              <a:ext cx="11368510" cy="807074"/>
            </a:xfrm>
            <a:prstGeom prst="rightArrow">
              <a:avLst>
                <a:gd name="adj1" fmla="val 100000"/>
                <a:gd name="adj2" fmla="val 33317"/>
              </a:avLst>
            </a:prstGeom>
            <a:solidFill>
              <a:srgbClr val="FFFFFF">
                <a:lumMod val="85000"/>
                <a:alpha val="69804"/>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p:cNvSpPr/>
            <p:nvPr/>
          </p:nvSpPr>
          <p:spPr>
            <a:xfrm>
              <a:off x="795695" y="4364830"/>
              <a:ext cx="10391705" cy="646331"/>
            </a:xfrm>
            <a:prstGeom prst="rect">
              <a:avLst/>
            </a:prstGeom>
          </p:spPr>
          <p:txBody>
            <a:bodyPr wrap="square">
              <a:spAutoFit/>
            </a:bodyPr>
            <a:lstStyle/>
            <a:p>
              <a:pPr algn="ctr" defTabSz="896386">
                <a:defRPr/>
              </a:pPr>
              <a:r>
                <a:rPr lang="en-US" sz="3529" kern="0" spc="-147" dirty="0">
                  <a:gradFill>
                    <a:gsLst>
                      <a:gs pos="0">
                        <a:srgbClr val="3F3F3F"/>
                      </a:gs>
                      <a:gs pos="100000">
                        <a:srgbClr val="3F3F3F"/>
                      </a:gs>
                    </a:gsLst>
                    <a:lin ang="16200000" scaled="0"/>
                  </a:gradFill>
                  <a:latin typeface="Segoe UI Light"/>
                </a:rPr>
                <a:t>…on your terms</a:t>
              </a:r>
              <a:endParaRPr lang="en-US" sz="1372" kern="0" dirty="0">
                <a:solidFill>
                  <a:srgbClr val="404040"/>
                </a:solidFill>
                <a:latin typeface="Segoe UI"/>
              </a:endParaRPr>
            </a:p>
          </p:txBody>
        </p:sp>
      </p:grpSp>
      <p:grpSp>
        <p:nvGrpSpPr>
          <p:cNvPr id="53" name="Group 52"/>
          <p:cNvGrpSpPr/>
          <p:nvPr/>
        </p:nvGrpSpPr>
        <p:grpSpPr>
          <a:xfrm>
            <a:off x="780054" y="3915906"/>
            <a:ext cx="10669749" cy="1305924"/>
            <a:chOff x="795695" y="3993932"/>
            <a:chExt cx="10883700" cy="1332110"/>
          </a:xfrm>
        </p:grpSpPr>
        <p:grpSp>
          <p:nvGrpSpPr>
            <p:cNvPr id="54" name="Group 53"/>
            <p:cNvGrpSpPr/>
            <p:nvPr/>
          </p:nvGrpSpPr>
          <p:grpSpPr>
            <a:xfrm>
              <a:off x="795695" y="3993932"/>
              <a:ext cx="3474682" cy="1332110"/>
              <a:chOff x="795695" y="3993932"/>
              <a:chExt cx="3474682" cy="1332110"/>
            </a:xfrm>
          </p:grpSpPr>
          <p:sp>
            <p:nvSpPr>
              <p:cNvPr id="77" name="Rectangle 76"/>
              <p:cNvSpPr/>
              <p:nvPr/>
            </p:nvSpPr>
            <p:spPr bwMode="auto">
              <a:xfrm>
                <a:off x="795695" y="3993932"/>
                <a:ext cx="3474682" cy="1332110"/>
              </a:xfrm>
              <a:prstGeom prst="rect">
                <a:avLst/>
              </a:prstGeom>
              <a:solidFill>
                <a:srgbClr val="FFFFFF">
                  <a:lumMod val="95000"/>
                </a:srgbClr>
              </a:solidFill>
              <a:ln w="9525" cap="flat" cmpd="sng" algn="ctr">
                <a:solidFill>
                  <a:srgbClr val="404040">
                    <a:lumMod val="50000"/>
                    <a:lumOff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endParaRPr lang="en-US" sz="9411"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8" name="Rectangle 77"/>
              <p:cNvSpPr/>
              <p:nvPr/>
            </p:nvSpPr>
            <p:spPr>
              <a:xfrm>
                <a:off x="1063998" y="4395703"/>
                <a:ext cx="2712602" cy="461665"/>
              </a:xfrm>
              <a:prstGeom prst="rect">
                <a:avLst/>
              </a:prstGeom>
            </p:spPr>
            <p:txBody>
              <a:bodyPr wrap="none">
                <a:spAutoFit/>
              </a:bodyPr>
              <a:lstStyle/>
              <a:p>
                <a:pPr defTabSz="896386">
                  <a:defRPr/>
                </a:pPr>
                <a:r>
                  <a:rPr lang="en-US" sz="2353" kern="0" dirty="0">
                    <a:solidFill>
                      <a:srgbClr val="FFFFFF">
                        <a:lumMod val="50000"/>
                      </a:srgbClr>
                    </a:solidFill>
                    <a:latin typeface="Segoe UI Light"/>
                    <a:ea typeface="Segoe UI" pitchFamily="34" charset="0"/>
                    <a:cs typeface="Segoe UI" pitchFamily="34" charset="0"/>
                  </a:rPr>
                  <a:t>…or bring your own</a:t>
                </a:r>
              </a:p>
            </p:txBody>
          </p:sp>
        </p:grpSp>
        <p:grpSp>
          <p:nvGrpSpPr>
            <p:cNvPr id="71" name="Group 70"/>
            <p:cNvGrpSpPr/>
            <p:nvPr/>
          </p:nvGrpSpPr>
          <p:grpSpPr>
            <a:xfrm>
              <a:off x="4498974" y="3993932"/>
              <a:ext cx="3474682" cy="1332110"/>
              <a:chOff x="4498974" y="3993932"/>
              <a:chExt cx="3474682" cy="1332110"/>
            </a:xfrm>
          </p:grpSpPr>
          <p:sp>
            <p:nvSpPr>
              <p:cNvPr id="75" name="Rectangle 74"/>
              <p:cNvSpPr/>
              <p:nvPr/>
            </p:nvSpPr>
            <p:spPr bwMode="auto">
              <a:xfrm>
                <a:off x="4498974" y="3993932"/>
                <a:ext cx="3474682" cy="1332110"/>
              </a:xfrm>
              <a:prstGeom prst="rect">
                <a:avLst/>
              </a:prstGeom>
              <a:solidFill>
                <a:srgbClr val="FFFFFF">
                  <a:lumMod val="95000"/>
                </a:srgbClr>
              </a:solidFill>
              <a:ln w="9525" cap="flat" cmpd="sng" algn="ctr">
                <a:solidFill>
                  <a:srgbClr val="404040">
                    <a:lumMod val="50000"/>
                    <a:lumOff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endParaRPr lang="en-US" sz="9411"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6" name="Rectangle 75"/>
              <p:cNvSpPr/>
              <p:nvPr/>
            </p:nvSpPr>
            <p:spPr>
              <a:xfrm>
                <a:off x="4767277" y="4395703"/>
                <a:ext cx="2719014" cy="461665"/>
              </a:xfrm>
              <a:prstGeom prst="rect">
                <a:avLst/>
              </a:prstGeom>
            </p:spPr>
            <p:txBody>
              <a:bodyPr wrap="none">
                <a:spAutoFit/>
              </a:bodyPr>
              <a:lstStyle/>
              <a:p>
                <a:pPr defTabSz="896386">
                  <a:defRPr/>
                </a:pPr>
                <a:r>
                  <a:rPr lang="en-US" sz="2353" kern="0" dirty="0">
                    <a:solidFill>
                      <a:srgbClr val="FFFFFF">
                        <a:lumMod val="50000"/>
                      </a:srgbClr>
                    </a:solidFill>
                    <a:latin typeface="Segoe UI Light"/>
                    <a:ea typeface="Segoe UI" pitchFamily="34" charset="0"/>
                    <a:cs typeface="Segoe UI" pitchFamily="34" charset="0"/>
                  </a:rPr>
                  <a:t>…or bring your own</a:t>
                </a:r>
              </a:p>
            </p:txBody>
          </p:sp>
        </p:grpSp>
        <p:grpSp>
          <p:nvGrpSpPr>
            <p:cNvPr id="72" name="Group 71"/>
            <p:cNvGrpSpPr/>
            <p:nvPr/>
          </p:nvGrpSpPr>
          <p:grpSpPr>
            <a:xfrm>
              <a:off x="8204713" y="3993932"/>
              <a:ext cx="3474682" cy="1332110"/>
              <a:chOff x="8204713" y="3993932"/>
              <a:chExt cx="3474682" cy="1332110"/>
            </a:xfrm>
          </p:grpSpPr>
          <p:sp>
            <p:nvSpPr>
              <p:cNvPr id="73" name="Rectangle 72"/>
              <p:cNvSpPr/>
              <p:nvPr/>
            </p:nvSpPr>
            <p:spPr bwMode="auto">
              <a:xfrm>
                <a:off x="8204713" y="3993932"/>
                <a:ext cx="3474682" cy="1332110"/>
              </a:xfrm>
              <a:prstGeom prst="rect">
                <a:avLst/>
              </a:prstGeom>
              <a:solidFill>
                <a:srgbClr val="FFFFFF">
                  <a:lumMod val="95000"/>
                </a:srgbClr>
              </a:solidFill>
              <a:ln w="9525" cap="flat" cmpd="sng" algn="ctr">
                <a:solidFill>
                  <a:srgbClr val="404040">
                    <a:lumMod val="50000"/>
                    <a:lumOff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endParaRPr lang="en-US" sz="9411" kern="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4" name="Rectangle 73"/>
              <p:cNvSpPr/>
              <p:nvPr/>
            </p:nvSpPr>
            <p:spPr>
              <a:xfrm>
                <a:off x="8473016" y="4395703"/>
                <a:ext cx="2719014" cy="461665"/>
              </a:xfrm>
              <a:prstGeom prst="rect">
                <a:avLst/>
              </a:prstGeom>
            </p:spPr>
            <p:txBody>
              <a:bodyPr wrap="none">
                <a:spAutoFit/>
              </a:bodyPr>
              <a:lstStyle/>
              <a:p>
                <a:pPr defTabSz="896386">
                  <a:defRPr/>
                </a:pPr>
                <a:r>
                  <a:rPr lang="en-US" sz="2353" kern="0" dirty="0">
                    <a:solidFill>
                      <a:srgbClr val="FFFFFF">
                        <a:lumMod val="50000"/>
                      </a:srgbClr>
                    </a:solidFill>
                    <a:latin typeface="Segoe UI Light"/>
                    <a:ea typeface="Segoe UI" pitchFamily="34" charset="0"/>
                    <a:cs typeface="Segoe UI" pitchFamily="34" charset="0"/>
                  </a:rPr>
                  <a:t>…or bring your own</a:t>
                </a:r>
              </a:p>
            </p:txBody>
          </p:sp>
        </p:grpSp>
      </p:grpSp>
    </p:spTree>
    <p:extLst>
      <p:ext uri="{BB962C8B-B14F-4D97-AF65-F5344CB8AC3E}">
        <p14:creationId xmlns:p14="http://schemas.microsoft.com/office/powerpoint/2010/main" val="11563877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anim calcmode="lin" valueType="num">
                                      <p:cBhvr>
                                        <p:cTn id="12" dur="500" fill="hold"/>
                                        <p:tgtEl>
                                          <p:spTgt spid="35"/>
                                        </p:tgtEl>
                                        <p:attrNameLst>
                                          <p:attrName>ppt_x</p:attrName>
                                        </p:attrNameLst>
                                      </p:cBhvr>
                                      <p:tavLst>
                                        <p:tav tm="0">
                                          <p:val>
                                            <p:strVal val="#ppt_x"/>
                                          </p:val>
                                        </p:tav>
                                        <p:tav tm="100000">
                                          <p:val>
                                            <p:strVal val="#ppt_x"/>
                                          </p:val>
                                        </p:tav>
                                      </p:tavLst>
                                    </p:anim>
                                    <p:anim calcmode="lin" valueType="num">
                                      <p:cBhvr>
                                        <p:cTn id="13" dur="500" fill="hold"/>
                                        <p:tgtEl>
                                          <p:spTgt spid="3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anim calcmode="lin" valueType="num">
                                      <p:cBhvr>
                                        <p:cTn id="18" dur="500" fill="hold"/>
                                        <p:tgtEl>
                                          <p:spTgt spid="39"/>
                                        </p:tgtEl>
                                        <p:attrNameLst>
                                          <p:attrName>ppt_x</p:attrName>
                                        </p:attrNameLst>
                                      </p:cBhvr>
                                      <p:tavLst>
                                        <p:tav tm="0">
                                          <p:val>
                                            <p:strVal val="#ppt_x"/>
                                          </p:val>
                                        </p:tav>
                                        <p:tav tm="100000">
                                          <p:val>
                                            <p:strVal val="#ppt_x"/>
                                          </p:val>
                                        </p:tav>
                                      </p:tavLst>
                                    </p:anim>
                                    <p:anim calcmode="lin" valueType="num">
                                      <p:cBhvr>
                                        <p:cTn id="19" dur="500" fill="hold"/>
                                        <p:tgtEl>
                                          <p:spTgt spid="39"/>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anim calcmode="lin" valueType="num">
                                      <p:cBhvr>
                                        <p:cTn id="24" dur="500" fill="hold"/>
                                        <p:tgtEl>
                                          <p:spTgt spid="43"/>
                                        </p:tgtEl>
                                        <p:attrNameLst>
                                          <p:attrName>ppt_x</p:attrName>
                                        </p:attrNameLst>
                                      </p:cBhvr>
                                      <p:tavLst>
                                        <p:tav tm="0">
                                          <p:val>
                                            <p:strVal val="#ppt_x"/>
                                          </p:val>
                                        </p:tav>
                                        <p:tav tm="100000">
                                          <p:val>
                                            <p:strVal val="#ppt_x"/>
                                          </p:val>
                                        </p:tav>
                                      </p:tavLst>
                                    </p:anim>
                                    <p:anim calcmode="lin" valueType="num">
                                      <p:cBhvr>
                                        <p:cTn id="25" dur="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47"/>
                                        </p:tgtEl>
                                      </p:cBhvr>
                                    </p:animEffect>
                                    <p:set>
                                      <p:cBhvr>
                                        <p:cTn id="30" dur="1" fill="hold">
                                          <p:stCondLst>
                                            <p:cond delay="499"/>
                                          </p:stCondLst>
                                        </p:cTn>
                                        <p:tgtEl>
                                          <p:spTgt spid="47"/>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42" presetClass="path" presetSubtype="0" accel="50000" decel="50000" fill="hold" nodeType="withEffect">
                                  <p:stCondLst>
                                    <p:cond delay="0"/>
                                  </p:stCondLst>
                                  <p:childTnLst>
                                    <p:animMotion origin="layout" path="M 1.47562E-6 2.10168E-6 L 0.00089 -0.14753 " pathEditMode="relative" rAng="0" ptsTypes="AA">
                                      <p:cBhvr>
                                        <p:cTn id="35" dur="1000" fill="hold"/>
                                        <p:tgtEl>
                                          <p:spTgt spid="50"/>
                                        </p:tgtEl>
                                        <p:attrNameLst>
                                          <p:attrName>ppt_x</p:attrName>
                                          <p:attrName>ppt_y</p:attrName>
                                        </p:attrNameLst>
                                      </p:cBhvr>
                                      <p:rCtr x="38" y="-7376"/>
                                    </p:animMotion>
                                  </p:childTnLst>
                                </p:cTn>
                              </p:par>
                              <p:par>
                                <p:cTn id="36" presetID="42" presetClass="path" presetSubtype="0" accel="50000" decel="50000" fill="hold" nodeType="withEffect">
                                  <p:stCondLst>
                                    <p:cond delay="250"/>
                                  </p:stCondLst>
                                  <p:childTnLst>
                                    <p:animMotion origin="layout" path="M 3.06357E-7 1.94281E-6 L -0.00013 -0.15865 " pathEditMode="relative" rAng="0" ptsTypes="AA">
                                      <p:cBhvr>
                                        <p:cTn id="37" dur="1000" fill="hold"/>
                                        <p:tgtEl>
                                          <p:spTgt spid="35"/>
                                        </p:tgtEl>
                                        <p:attrNameLst>
                                          <p:attrName>ppt_x</p:attrName>
                                          <p:attrName>ppt_y</p:attrName>
                                        </p:attrNameLst>
                                      </p:cBhvr>
                                      <p:rCtr x="-13" y="-7944"/>
                                    </p:animMotion>
                                  </p:childTnLst>
                                </p:cTn>
                              </p:par>
                              <p:par>
                                <p:cTn id="38" presetID="42" presetClass="path" presetSubtype="0" accel="50000" decel="50000" fill="hold" nodeType="withEffect">
                                  <p:stCondLst>
                                    <p:cond delay="250"/>
                                  </p:stCondLst>
                                  <p:childTnLst>
                                    <p:animMotion origin="layout" path="M -4.13582E-6 1.94281E-6 L -0.00038 -0.15865 " pathEditMode="relative" rAng="0" ptsTypes="AA">
                                      <p:cBhvr>
                                        <p:cTn id="39" dur="1000" fill="hold"/>
                                        <p:tgtEl>
                                          <p:spTgt spid="39"/>
                                        </p:tgtEl>
                                        <p:attrNameLst>
                                          <p:attrName>ppt_x</p:attrName>
                                          <p:attrName>ppt_y</p:attrName>
                                        </p:attrNameLst>
                                      </p:cBhvr>
                                      <p:rCtr x="-26" y="-7944"/>
                                    </p:animMotion>
                                  </p:childTnLst>
                                </p:cTn>
                              </p:par>
                              <p:par>
                                <p:cTn id="40" presetID="42" presetClass="path" presetSubtype="0" accel="50000" decel="50000" fill="hold" nodeType="withEffect">
                                  <p:stCondLst>
                                    <p:cond delay="250"/>
                                  </p:stCondLst>
                                  <p:childTnLst>
                                    <p:animMotion origin="layout" path="M 3.7733E-6 1.94281E-6 L 0.00012 -0.1591 " pathEditMode="relative" rAng="0" ptsTypes="AA">
                                      <p:cBhvr>
                                        <p:cTn id="41" dur="1000" fill="hold"/>
                                        <p:tgtEl>
                                          <p:spTgt spid="43"/>
                                        </p:tgtEl>
                                        <p:attrNameLst>
                                          <p:attrName>ppt_x</p:attrName>
                                          <p:attrName>ppt_y</p:attrName>
                                        </p:attrNameLst>
                                      </p:cBhvr>
                                      <p:rCtr x="0" y="-7966"/>
                                    </p:animMotion>
                                  </p:childTnLst>
                                </p:cTn>
                              </p:par>
                            </p:childTnLst>
                          </p:cTn>
                        </p:par>
                        <p:par>
                          <p:cTn id="42" fill="hold">
                            <p:stCondLst>
                              <p:cond delay="1250"/>
                            </p:stCondLst>
                            <p:childTnLst>
                              <p:par>
                                <p:cTn id="43" presetID="10" presetClass="entr" presetSubtype="0" fill="hold" nodeType="after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a-DK"/>
          </a:p>
        </p:txBody>
      </p:sp>
      <p:pic>
        <p:nvPicPr>
          <p:cNvPr id="3" name="Picture 2"/>
          <p:cNvPicPr>
            <a:picLocks noChangeAspect="1"/>
          </p:cNvPicPr>
          <p:nvPr/>
        </p:nvPicPr>
        <p:blipFill>
          <a:blip r:embed="rId2"/>
          <a:stretch>
            <a:fillRect/>
          </a:stretch>
        </p:blipFill>
        <p:spPr>
          <a:xfrm>
            <a:off x="-1029956" y="-17798"/>
            <a:ext cx="14925675" cy="7134225"/>
          </a:xfrm>
          <a:prstGeom prst="rect">
            <a:avLst/>
          </a:prstGeom>
        </p:spPr>
      </p:pic>
      <p:pic>
        <p:nvPicPr>
          <p:cNvPr id="6" name="Picture 5"/>
          <p:cNvPicPr>
            <a:picLocks noChangeAspect="1"/>
          </p:cNvPicPr>
          <p:nvPr/>
        </p:nvPicPr>
        <p:blipFill>
          <a:blip r:embed="rId3"/>
          <a:stretch>
            <a:fillRect/>
          </a:stretch>
        </p:blipFill>
        <p:spPr>
          <a:xfrm>
            <a:off x="3842088" y="5438012"/>
            <a:ext cx="7861721" cy="1810148"/>
          </a:xfrm>
          <a:prstGeom prst="rect">
            <a:avLst/>
          </a:prstGeom>
        </p:spPr>
      </p:pic>
    </p:spTree>
    <p:extLst>
      <p:ext uri="{BB962C8B-B14F-4D97-AF65-F5344CB8AC3E}">
        <p14:creationId xmlns:p14="http://schemas.microsoft.com/office/powerpoint/2010/main" val="395840161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9304" y="5870622"/>
            <a:ext cx="4223322" cy="615516"/>
          </a:xfrm>
          <a:prstGeom prst="rect">
            <a:avLst/>
          </a:prstGeom>
          <a:noFill/>
        </p:spPr>
        <p:txBody>
          <a:bodyPr wrap="none" lIns="179285" tIns="143428" rIns="179285" bIns="143428" rtlCol="0">
            <a:spAutoFit/>
          </a:bodyPr>
          <a:lstStyle/>
          <a:p>
            <a:pPr defTabSz="914098">
              <a:lnSpc>
                <a:spcPct val="90000"/>
              </a:lnSpc>
            </a:pPr>
            <a:r>
              <a:rPr lang="da-DK" sz="2353" dirty="0" smtClean="0">
                <a:solidFill>
                  <a:srgbClr val="FFFFFF"/>
                </a:solidFill>
                <a:latin typeface="Segoe UI"/>
              </a:rPr>
              <a:t>Anders Lybecker | @Lybecker</a:t>
            </a:r>
            <a:endParaRPr lang="da-DK" sz="2353" dirty="0">
              <a:solidFill>
                <a:srgbClr val="FFFFFF"/>
              </a:solidFill>
              <a:latin typeface="Segoe UI"/>
            </a:endParaRPr>
          </a:p>
        </p:txBody>
      </p:sp>
    </p:spTree>
    <p:extLst>
      <p:ext uri="{BB962C8B-B14F-4D97-AF65-F5344CB8AC3E}">
        <p14:creationId xmlns:p14="http://schemas.microsoft.com/office/powerpoint/2010/main" val="271431426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95" y="-1235242"/>
            <a:ext cx="12544927" cy="9408695"/>
          </a:xfrm>
          <a:prstGeom prst="rect">
            <a:avLst/>
          </a:prstGeom>
        </p:spPr>
      </p:pic>
    </p:spTree>
    <p:extLst>
      <p:ext uri="{BB962C8B-B14F-4D97-AF65-F5344CB8AC3E}">
        <p14:creationId xmlns:p14="http://schemas.microsoft.com/office/powerpoint/2010/main" val="18183134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295" y="-1235242"/>
            <a:ext cx="12544927" cy="9408695"/>
          </a:xfrm>
          <a:prstGeom prst="rect">
            <a:avLst/>
          </a:prstGeom>
        </p:spPr>
      </p:pic>
    </p:spTree>
    <p:extLst>
      <p:ext uri="{BB962C8B-B14F-4D97-AF65-F5344CB8AC3E}">
        <p14:creationId xmlns:p14="http://schemas.microsoft.com/office/powerpoint/2010/main" val="21798460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022277"/>
            <a:ext cx="12047669" cy="4199322"/>
          </a:xfrm>
          <a:prstGeom prst="rect">
            <a:avLst/>
          </a:prstGeom>
        </p:spPr>
      </p:pic>
      <p:sp>
        <p:nvSpPr>
          <p:cNvPr id="3" name="Content Placeholder 2"/>
          <p:cNvSpPr txBox="1">
            <a:spLocks/>
          </p:cNvSpPr>
          <p:nvPr/>
        </p:nvSpPr>
        <p:spPr>
          <a:xfrm>
            <a:off x="849630" y="5597525"/>
            <a:ext cx="10515600" cy="10838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prstClr val="black"/>
                </a:solidFill>
                <a:effectLst/>
                <a:uLnTx/>
                <a:uFillTx/>
                <a:latin typeface="Calibri" panose="020F0502020204030204"/>
                <a:ea typeface="+mn-ea"/>
                <a:cs typeface="+mn-cs"/>
              </a:rPr>
              <a:t>Skype uses 100+ open source libraries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prstClr val="black"/>
                </a:solidFill>
                <a:effectLst/>
                <a:uLnTx/>
                <a:uFillTx/>
                <a:latin typeface="Calibri" panose="020F0502020204030204"/>
                <a:ea typeface="+mn-ea"/>
                <a:cs typeface="+mn-cs"/>
              </a:rPr>
              <a:t>Visual Studio 2015 uses 230</a:t>
            </a:r>
            <a:endParaRPr kumimoji="0" lang="da-DK"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841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8F6F7"/>
              </a:clrFrom>
              <a:clrTo>
                <a:srgbClr val="F8F6F7">
                  <a:alpha val="0"/>
                </a:srgbClr>
              </a:clrTo>
            </a:clrChange>
            <a:extLst>
              <a:ext uri="{28A0092B-C50C-407E-A947-70E740481C1C}">
                <a14:useLocalDpi xmlns:a14="http://schemas.microsoft.com/office/drawing/2010/main" val="0"/>
              </a:ext>
            </a:extLst>
          </a:blip>
          <a:stretch>
            <a:fillRect/>
          </a:stretch>
        </p:blipFill>
        <p:spPr>
          <a:xfrm>
            <a:off x="865" y="487"/>
            <a:ext cx="4571352" cy="6857027"/>
          </a:xfrm>
          <a:prstGeom prst="rect">
            <a:avLst/>
          </a:prstGeom>
        </p:spPr>
      </p:pic>
      <p:sp>
        <p:nvSpPr>
          <p:cNvPr id="5" name="TextBox 4"/>
          <p:cNvSpPr txBox="1"/>
          <p:nvPr/>
        </p:nvSpPr>
        <p:spPr>
          <a:xfrm>
            <a:off x="5590891" y="1055346"/>
            <a:ext cx="7237829" cy="5018513"/>
          </a:xfrm>
          <a:prstGeom prst="rect">
            <a:avLst/>
          </a:prstGeom>
          <a:noFill/>
        </p:spPr>
        <p:txBody>
          <a:bodyPr wrap="square" lIns="182854" tIns="146284" rIns="182854" bIns="146284" rtlCol="0">
            <a:spAutoFit/>
          </a:bodyPr>
          <a:lstStyle/>
          <a:p>
            <a:pPr defTabSz="914330">
              <a:lnSpc>
                <a:spcPct val="90000"/>
              </a:lnSpc>
              <a:spcAft>
                <a:spcPts val="600"/>
              </a:spcAft>
              <a:defRPr/>
            </a:pPr>
            <a:r>
              <a:rPr lang="en-US" sz="6598" kern="0" dirty="0">
                <a:latin typeface="Segoe UI Light" panose="020B0502040204020203" pitchFamily="34" charset="0"/>
                <a:cs typeface="Segoe UI Light" panose="020B0502040204020203" pitchFamily="34" charset="0"/>
              </a:rPr>
              <a:t>“Our industry </a:t>
            </a:r>
          </a:p>
          <a:p>
            <a:pPr defTabSz="914330">
              <a:lnSpc>
                <a:spcPct val="90000"/>
              </a:lnSpc>
              <a:spcAft>
                <a:spcPts val="600"/>
              </a:spcAft>
              <a:defRPr/>
            </a:pPr>
            <a:r>
              <a:rPr lang="en-US" sz="6598" kern="0" dirty="0">
                <a:latin typeface="Segoe UI Light" panose="020B0502040204020203" pitchFamily="34" charset="0"/>
                <a:cs typeface="Segoe UI Light" panose="020B0502040204020203" pitchFamily="34" charset="0"/>
              </a:rPr>
              <a:t>does not respect </a:t>
            </a:r>
            <a:r>
              <a:rPr lang="en-US" sz="6598" i="1" kern="0" dirty="0">
                <a:latin typeface="Segoe UI Light" panose="020B0502040204020203" pitchFamily="34" charset="0"/>
                <a:cs typeface="Segoe UI Light" panose="020B0502040204020203" pitchFamily="34" charset="0"/>
              </a:rPr>
              <a:t>tradition</a:t>
            </a:r>
            <a:r>
              <a:rPr lang="en-US" sz="6598" kern="0" dirty="0">
                <a:latin typeface="Segoe UI Light" panose="020B0502040204020203" pitchFamily="34" charset="0"/>
                <a:cs typeface="Segoe UI Light" panose="020B0502040204020203" pitchFamily="34" charset="0"/>
              </a:rPr>
              <a:t> – it </a:t>
            </a:r>
          </a:p>
          <a:p>
            <a:pPr defTabSz="914330">
              <a:lnSpc>
                <a:spcPct val="90000"/>
              </a:lnSpc>
              <a:spcAft>
                <a:spcPts val="600"/>
              </a:spcAft>
              <a:defRPr/>
            </a:pPr>
            <a:r>
              <a:rPr lang="en-US" sz="6598" kern="0" dirty="0">
                <a:latin typeface="Segoe UI Light" panose="020B0502040204020203" pitchFamily="34" charset="0"/>
                <a:cs typeface="Segoe UI Light" panose="020B0502040204020203" pitchFamily="34" charset="0"/>
              </a:rPr>
              <a:t>only respects </a:t>
            </a:r>
            <a:r>
              <a:rPr lang="en-US" sz="6598" i="1" u="sng" kern="0" dirty="0">
                <a:latin typeface="Segoe UI Light" panose="020B0502040204020203" pitchFamily="34" charset="0"/>
                <a:cs typeface="Segoe UI Light" panose="020B0502040204020203" pitchFamily="34" charset="0"/>
              </a:rPr>
              <a:t>innovation</a:t>
            </a:r>
            <a:r>
              <a:rPr lang="en-US" sz="6598" kern="0" dirty="0">
                <a:latin typeface="Segoe UI Light" panose="020B0502040204020203" pitchFamily="34" charset="0"/>
                <a:cs typeface="Segoe UI Light" panose="020B0502040204020203" pitchFamily="34" charset="0"/>
              </a:rPr>
              <a:t>”</a:t>
            </a:r>
          </a:p>
        </p:txBody>
      </p:sp>
    </p:spTree>
    <p:extLst>
      <p:ext uri="{BB962C8B-B14F-4D97-AF65-F5344CB8AC3E}">
        <p14:creationId xmlns:p14="http://schemas.microsoft.com/office/powerpoint/2010/main" val="6669890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8927" y="973"/>
            <a:ext cx="6857027" cy="6857027"/>
          </a:xfrm>
          <a:prstGeom prst="rect">
            <a:avLst/>
          </a:prstGeom>
        </p:spPr>
      </p:pic>
    </p:spTree>
    <p:extLst>
      <p:ext uri="{BB962C8B-B14F-4D97-AF65-F5344CB8AC3E}">
        <p14:creationId xmlns:p14="http://schemas.microsoft.com/office/powerpoint/2010/main" val="343891315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575581" y="2520487"/>
            <a:ext cx="11652250" cy="1795462"/>
          </a:xfrm>
        </p:spPr>
        <p:txBody>
          <a:bodyPr/>
          <a:lstStyle/>
          <a:p>
            <a:r>
              <a:rPr lang="en-US" sz="7058" dirty="0"/>
              <a:t>A fork from the past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29912" y="720570"/>
            <a:ext cx="661620" cy="4523547"/>
          </a:xfrm>
          <a:prstGeom prst="rect">
            <a:avLst/>
          </a:prstGeom>
        </p:spPr>
      </p:pic>
    </p:spTree>
    <p:extLst>
      <p:ext uri="{BB962C8B-B14F-4D97-AF65-F5344CB8AC3E}">
        <p14:creationId xmlns:p14="http://schemas.microsoft.com/office/powerpoint/2010/main" val="5087991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rgbClr val="7FBA00"/>
        </a:solidFill>
        <a:effectLst/>
      </p:bgPr>
    </p:bg>
    <p:spTree>
      <p:nvGrpSpPr>
        <p:cNvPr id="1" name=""/>
        <p:cNvGrpSpPr/>
        <p:nvPr/>
      </p:nvGrpSpPr>
      <p:grpSpPr>
        <a:xfrm>
          <a:off x="0" y="0"/>
          <a:ext cx="0" cy="0"/>
          <a:chOff x="0" y="0"/>
          <a:chExt cx="0" cy="0"/>
        </a:xfrm>
      </p:grpSpPr>
      <p:grpSp>
        <p:nvGrpSpPr>
          <p:cNvPr id="15" name="Group 4"/>
          <p:cNvGrpSpPr>
            <a:grpSpLocks noChangeAspect="1"/>
          </p:cNvGrpSpPr>
          <p:nvPr/>
        </p:nvGrpSpPr>
        <p:grpSpPr bwMode="auto">
          <a:xfrm>
            <a:off x="8902307" y="1785555"/>
            <a:ext cx="1792850" cy="2320433"/>
            <a:chOff x="2340" y="476"/>
            <a:chExt cx="1152" cy="1491"/>
          </a:xfrm>
        </p:grpSpPr>
        <p:sp>
          <p:nvSpPr>
            <p:cNvPr id="16" name="AutoShape 3"/>
            <p:cNvSpPr>
              <a:spLocks noChangeAspect="1" noChangeArrowheads="1" noTextEdit="1"/>
            </p:cNvSpPr>
            <p:nvPr/>
          </p:nvSpPr>
          <p:spPr bwMode="auto">
            <a:xfrm>
              <a:off x="2340" y="476"/>
              <a:ext cx="1152" cy="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8" name="Freeform 6"/>
            <p:cNvSpPr>
              <a:spLocks/>
            </p:cNvSpPr>
            <p:nvPr/>
          </p:nvSpPr>
          <p:spPr bwMode="auto">
            <a:xfrm>
              <a:off x="2556" y="838"/>
              <a:ext cx="704" cy="723"/>
            </a:xfrm>
            <a:custGeom>
              <a:avLst/>
              <a:gdLst>
                <a:gd name="T0" fmla="*/ 1476 w 1496"/>
                <a:gd name="T1" fmla="*/ 630 h 1537"/>
                <a:gd name="T2" fmla="*/ 631 w 1496"/>
                <a:gd name="T3" fmla="*/ 81 h 1537"/>
                <a:gd name="T4" fmla="*/ 82 w 1496"/>
                <a:gd name="T5" fmla="*/ 927 h 1537"/>
                <a:gd name="T6" fmla="*/ 192 w 1496"/>
                <a:gd name="T7" fmla="*/ 1182 h 1537"/>
                <a:gd name="T8" fmla="*/ 927 w 1496"/>
                <a:gd name="T9" fmla="*/ 1476 h 1537"/>
                <a:gd name="T10" fmla="*/ 1489 w 1496"/>
                <a:gd name="T11" fmla="*/ 846 h 1537"/>
                <a:gd name="T12" fmla="*/ 1476 w 1496"/>
                <a:gd name="T13" fmla="*/ 630 h 1537"/>
              </a:gdLst>
              <a:ahLst/>
              <a:cxnLst>
                <a:cxn ang="0">
                  <a:pos x="T0" y="T1"/>
                </a:cxn>
                <a:cxn ang="0">
                  <a:pos x="T2" y="T3"/>
                </a:cxn>
                <a:cxn ang="0">
                  <a:pos x="T4" y="T5"/>
                </a:cxn>
                <a:cxn ang="0">
                  <a:pos x="T6" y="T7"/>
                </a:cxn>
                <a:cxn ang="0">
                  <a:pos x="T8" y="T9"/>
                </a:cxn>
                <a:cxn ang="0">
                  <a:pos x="T10" y="T11"/>
                </a:cxn>
                <a:cxn ang="0">
                  <a:pos x="T12" y="T13"/>
                </a:cxn>
              </a:cxnLst>
              <a:rect l="0" t="0" r="r" b="b"/>
              <a:pathLst>
                <a:path w="1496" h="1537">
                  <a:moveTo>
                    <a:pt x="1476" y="630"/>
                  </a:moveTo>
                  <a:cubicBezTo>
                    <a:pt x="1394" y="245"/>
                    <a:pt x="1016" y="0"/>
                    <a:pt x="631" y="81"/>
                  </a:cubicBezTo>
                  <a:cubicBezTo>
                    <a:pt x="246" y="163"/>
                    <a:pt x="0" y="542"/>
                    <a:pt x="82" y="927"/>
                  </a:cubicBezTo>
                  <a:cubicBezTo>
                    <a:pt x="102" y="1021"/>
                    <a:pt x="140" y="1107"/>
                    <a:pt x="192" y="1182"/>
                  </a:cubicBezTo>
                  <a:cubicBezTo>
                    <a:pt x="350" y="1413"/>
                    <a:pt x="637" y="1537"/>
                    <a:pt x="927" y="1476"/>
                  </a:cubicBezTo>
                  <a:cubicBezTo>
                    <a:pt x="1240" y="1409"/>
                    <a:pt x="1460" y="1148"/>
                    <a:pt x="1489" y="846"/>
                  </a:cubicBezTo>
                  <a:cubicBezTo>
                    <a:pt x="1496" y="776"/>
                    <a:pt x="1492" y="703"/>
                    <a:pt x="1476" y="63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9" name="Freeform 7"/>
            <p:cNvSpPr>
              <a:spLocks/>
            </p:cNvSpPr>
            <p:nvPr/>
          </p:nvSpPr>
          <p:spPr bwMode="auto">
            <a:xfrm>
              <a:off x="2670" y="866"/>
              <a:ext cx="322" cy="118"/>
            </a:xfrm>
            <a:custGeom>
              <a:avLst/>
              <a:gdLst>
                <a:gd name="T0" fmla="*/ 38 w 684"/>
                <a:gd name="T1" fmla="*/ 232 h 250"/>
                <a:gd name="T2" fmla="*/ 155 w 684"/>
                <a:gd name="T3" fmla="*/ 222 h 250"/>
                <a:gd name="T4" fmla="*/ 243 w 684"/>
                <a:gd name="T5" fmla="*/ 211 h 250"/>
                <a:gd name="T6" fmla="*/ 241 w 684"/>
                <a:gd name="T7" fmla="*/ 208 h 250"/>
                <a:gd name="T8" fmla="*/ 238 w 684"/>
                <a:gd name="T9" fmla="*/ 198 h 250"/>
                <a:gd name="T10" fmla="*/ 243 w 684"/>
                <a:gd name="T11" fmla="*/ 190 h 250"/>
                <a:gd name="T12" fmla="*/ 303 w 684"/>
                <a:gd name="T13" fmla="*/ 155 h 250"/>
                <a:gd name="T14" fmla="*/ 385 w 684"/>
                <a:gd name="T15" fmla="*/ 138 h 250"/>
                <a:gd name="T16" fmla="*/ 424 w 684"/>
                <a:gd name="T17" fmla="*/ 137 h 250"/>
                <a:gd name="T18" fmla="*/ 434 w 684"/>
                <a:gd name="T19" fmla="*/ 142 h 250"/>
                <a:gd name="T20" fmla="*/ 445 w 684"/>
                <a:gd name="T21" fmla="*/ 159 h 250"/>
                <a:gd name="T22" fmla="*/ 453 w 684"/>
                <a:gd name="T23" fmla="*/ 152 h 250"/>
                <a:gd name="T24" fmla="*/ 480 w 684"/>
                <a:gd name="T25" fmla="*/ 112 h 250"/>
                <a:gd name="T26" fmla="*/ 483 w 684"/>
                <a:gd name="T27" fmla="*/ 108 h 250"/>
                <a:gd name="T28" fmla="*/ 512 w 684"/>
                <a:gd name="T29" fmla="*/ 89 h 250"/>
                <a:gd name="T30" fmla="*/ 504 w 684"/>
                <a:gd name="T31" fmla="*/ 85 h 250"/>
                <a:gd name="T32" fmla="*/ 496 w 684"/>
                <a:gd name="T33" fmla="*/ 73 h 250"/>
                <a:gd name="T34" fmla="*/ 504 w 684"/>
                <a:gd name="T35" fmla="*/ 61 h 250"/>
                <a:gd name="T36" fmla="*/ 569 w 684"/>
                <a:gd name="T37" fmla="*/ 36 h 250"/>
                <a:gd name="T38" fmla="*/ 571 w 684"/>
                <a:gd name="T39" fmla="*/ 36 h 250"/>
                <a:gd name="T40" fmla="*/ 656 w 684"/>
                <a:gd name="T41" fmla="*/ 17 h 250"/>
                <a:gd name="T42" fmla="*/ 670 w 684"/>
                <a:gd name="T43" fmla="*/ 24 h 250"/>
                <a:gd name="T44" fmla="*/ 671 w 684"/>
                <a:gd name="T45" fmla="*/ 25 h 250"/>
                <a:gd name="T46" fmla="*/ 684 w 684"/>
                <a:gd name="T47" fmla="*/ 21 h 250"/>
                <a:gd name="T48" fmla="*/ 389 w 684"/>
                <a:gd name="T49" fmla="*/ 21 h 250"/>
                <a:gd name="T50" fmla="*/ 0 w 684"/>
                <a:gd name="T51" fmla="*/ 250 h 250"/>
                <a:gd name="T52" fmla="*/ 33 w 684"/>
                <a:gd name="T53" fmla="*/ 233 h 250"/>
                <a:gd name="T54" fmla="*/ 38 w 684"/>
                <a:gd name="T55" fmla="*/ 23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84" h="250">
                  <a:moveTo>
                    <a:pt x="38" y="232"/>
                  </a:moveTo>
                  <a:cubicBezTo>
                    <a:pt x="155" y="222"/>
                    <a:pt x="155" y="222"/>
                    <a:pt x="155" y="222"/>
                  </a:cubicBezTo>
                  <a:cubicBezTo>
                    <a:pt x="243" y="211"/>
                    <a:pt x="243" y="211"/>
                    <a:pt x="243" y="211"/>
                  </a:cubicBezTo>
                  <a:cubicBezTo>
                    <a:pt x="241" y="208"/>
                    <a:pt x="241" y="208"/>
                    <a:pt x="241" y="208"/>
                  </a:cubicBezTo>
                  <a:cubicBezTo>
                    <a:pt x="238" y="206"/>
                    <a:pt x="237" y="202"/>
                    <a:pt x="238" y="198"/>
                  </a:cubicBezTo>
                  <a:cubicBezTo>
                    <a:pt x="238" y="195"/>
                    <a:pt x="240" y="192"/>
                    <a:pt x="243" y="190"/>
                  </a:cubicBezTo>
                  <a:cubicBezTo>
                    <a:pt x="253" y="182"/>
                    <a:pt x="287" y="158"/>
                    <a:pt x="303" y="155"/>
                  </a:cubicBezTo>
                  <a:cubicBezTo>
                    <a:pt x="385" y="138"/>
                    <a:pt x="385" y="138"/>
                    <a:pt x="385" y="138"/>
                  </a:cubicBezTo>
                  <a:cubicBezTo>
                    <a:pt x="395" y="135"/>
                    <a:pt x="419" y="137"/>
                    <a:pt x="424" y="137"/>
                  </a:cubicBezTo>
                  <a:cubicBezTo>
                    <a:pt x="428" y="137"/>
                    <a:pt x="432" y="139"/>
                    <a:pt x="434" y="142"/>
                  </a:cubicBezTo>
                  <a:cubicBezTo>
                    <a:pt x="435" y="144"/>
                    <a:pt x="440" y="151"/>
                    <a:pt x="445" y="159"/>
                  </a:cubicBezTo>
                  <a:cubicBezTo>
                    <a:pt x="448" y="157"/>
                    <a:pt x="451" y="155"/>
                    <a:pt x="453" y="152"/>
                  </a:cubicBezTo>
                  <a:cubicBezTo>
                    <a:pt x="480" y="112"/>
                    <a:pt x="480" y="112"/>
                    <a:pt x="480" y="112"/>
                  </a:cubicBezTo>
                  <a:cubicBezTo>
                    <a:pt x="481" y="110"/>
                    <a:pt x="482" y="109"/>
                    <a:pt x="483" y="108"/>
                  </a:cubicBezTo>
                  <a:cubicBezTo>
                    <a:pt x="512" y="89"/>
                    <a:pt x="512" y="89"/>
                    <a:pt x="512" y="89"/>
                  </a:cubicBezTo>
                  <a:cubicBezTo>
                    <a:pt x="504" y="85"/>
                    <a:pt x="504" y="85"/>
                    <a:pt x="504" y="85"/>
                  </a:cubicBezTo>
                  <a:cubicBezTo>
                    <a:pt x="499" y="83"/>
                    <a:pt x="496" y="79"/>
                    <a:pt x="496" y="73"/>
                  </a:cubicBezTo>
                  <a:cubicBezTo>
                    <a:pt x="496" y="68"/>
                    <a:pt x="499" y="63"/>
                    <a:pt x="504" y="61"/>
                  </a:cubicBezTo>
                  <a:cubicBezTo>
                    <a:pt x="569" y="36"/>
                    <a:pt x="569" y="36"/>
                    <a:pt x="569" y="36"/>
                  </a:cubicBezTo>
                  <a:cubicBezTo>
                    <a:pt x="570" y="36"/>
                    <a:pt x="570" y="36"/>
                    <a:pt x="571" y="36"/>
                  </a:cubicBezTo>
                  <a:cubicBezTo>
                    <a:pt x="656" y="17"/>
                    <a:pt x="656" y="17"/>
                    <a:pt x="656" y="17"/>
                  </a:cubicBezTo>
                  <a:cubicBezTo>
                    <a:pt x="662" y="16"/>
                    <a:pt x="667" y="19"/>
                    <a:pt x="670" y="24"/>
                  </a:cubicBezTo>
                  <a:cubicBezTo>
                    <a:pt x="670" y="24"/>
                    <a:pt x="671" y="25"/>
                    <a:pt x="671" y="25"/>
                  </a:cubicBezTo>
                  <a:cubicBezTo>
                    <a:pt x="684" y="21"/>
                    <a:pt x="684" y="21"/>
                    <a:pt x="684" y="21"/>
                  </a:cubicBezTo>
                  <a:cubicBezTo>
                    <a:pt x="590" y="1"/>
                    <a:pt x="489" y="0"/>
                    <a:pt x="389" y="21"/>
                  </a:cubicBezTo>
                  <a:cubicBezTo>
                    <a:pt x="232" y="55"/>
                    <a:pt x="98" y="138"/>
                    <a:pt x="0" y="250"/>
                  </a:cubicBezTo>
                  <a:cubicBezTo>
                    <a:pt x="33" y="233"/>
                    <a:pt x="33" y="233"/>
                    <a:pt x="33" y="233"/>
                  </a:cubicBezTo>
                  <a:cubicBezTo>
                    <a:pt x="35" y="233"/>
                    <a:pt x="36" y="232"/>
                    <a:pt x="38" y="23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0" name="Freeform 8"/>
            <p:cNvSpPr>
              <a:spLocks/>
            </p:cNvSpPr>
            <p:nvPr/>
          </p:nvSpPr>
          <p:spPr bwMode="auto">
            <a:xfrm>
              <a:off x="2615" y="874"/>
              <a:ext cx="465" cy="612"/>
            </a:xfrm>
            <a:custGeom>
              <a:avLst/>
              <a:gdLst>
                <a:gd name="T0" fmla="*/ 51 w 988"/>
                <a:gd name="T1" fmla="*/ 392 h 1300"/>
                <a:gd name="T2" fmla="*/ 179 w 988"/>
                <a:gd name="T3" fmla="*/ 351 h 1300"/>
                <a:gd name="T4" fmla="*/ 159 w 988"/>
                <a:gd name="T5" fmla="*/ 500 h 1300"/>
                <a:gd name="T6" fmla="*/ 184 w 988"/>
                <a:gd name="T7" fmla="*/ 575 h 1300"/>
                <a:gd name="T8" fmla="*/ 272 w 988"/>
                <a:gd name="T9" fmla="*/ 673 h 1300"/>
                <a:gd name="T10" fmla="*/ 242 w 988"/>
                <a:gd name="T11" fmla="*/ 589 h 1300"/>
                <a:gd name="T12" fmla="*/ 295 w 988"/>
                <a:gd name="T13" fmla="*/ 686 h 1300"/>
                <a:gd name="T14" fmla="*/ 382 w 988"/>
                <a:gd name="T15" fmla="*/ 714 h 1300"/>
                <a:gd name="T16" fmla="*/ 430 w 988"/>
                <a:gd name="T17" fmla="*/ 719 h 1300"/>
                <a:gd name="T18" fmla="*/ 490 w 988"/>
                <a:gd name="T19" fmla="*/ 754 h 1300"/>
                <a:gd name="T20" fmla="*/ 546 w 988"/>
                <a:gd name="T21" fmla="*/ 763 h 1300"/>
                <a:gd name="T22" fmla="*/ 527 w 988"/>
                <a:gd name="T23" fmla="*/ 861 h 1300"/>
                <a:gd name="T24" fmla="*/ 680 w 988"/>
                <a:gd name="T25" fmla="*/ 992 h 1300"/>
                <a:gd name="T26" fmla="*/ 774 w 988"/>
                <a:gd name="T27" fmla="*/ 1257 h 1300"/>
                <a:gd name="T28" fmla="*/ 826 w 988"/>
                <a:gd name="T29" fmla="*/ 1294 h 1300"/>
                <a:gd name="T30" fmla="*/ 902 w 988"/>
                <a:gd name="T31" fmla="*/ 1291 h 1300"/>
                <a:gd name="T32" fmla="*/ 836 w 988"/>
                <a:gd name="T33" fmla="*/ 1169 h 1300"/>
                <a:gd name="T34" fmla="*/ 964 w 988"/>
                <a:gd name="T35" fmla="*/ 822 h 1300"/>
                <a:gd name="T36" fmla="*/ 924 w 988"/>
                <a:gd name="T37" fmla="*/ 767 h 1300"/>
                <a:gd name="T38" fmla="*/ 796 w 988"/>
                <a:gd name="T39" fmla="*/ 720 h 1300"/>
                <a:gd name="T40" fmla="*/ 577 w 988"/>
                <a:gd name="T41" fmla="*/ 688 h 1300"/>
                <a:gd name="T42" fmla="*/ 521 w 988"/>
                <a:gd name="T43" fmla="*/ 714 h 1300"/>
                <a:gd name="T44" fmla="*/ 472 w 988"/>
                <a:gd name="T45" fmla="*/ 675 h 1300"/>
                <a:gd name="T46" fmla="*/ 461 w 988"/>
                <a:gd name="T47" fmla="*/ 625 h 1300"/>
                <a:gd name="T48" fmla="*/ 419 w 988"/>
                <a:gd name="T49" fmla="*/ 647 h 1300"/>
                <a:gd name="T50" fmla="*/ 465 w 988"/>
                <a:gd name="T51" fmla="*/ 552 h 1300"/>
                <a:gd name="T52" fmla="*/ 522 w 988"/>
                <a:gd name="T53" fmla="*/ 584 h 1300"/>
                <a:gd name="T54" fmla="*/ 564 w 988"/>
                <a:gd name="T55" fmla="*/ 483 h 1300"/>
                <a:gd name="T56" fmla="*/ 638 w 988"/>
                <a:gd name="T57" fmla="*/ 380 h 1300"/>
                <a:gd name="T58" fmla="*/ 687 w 988"/>
                <a:gd name="T59" fmla="*/ 335 h 1300"/>
                <a:gd name="T60" fmla="*/ 671 w 988"/>
                <a:gd name="T61" fmla="*/ 310 h 1300"/>
                <a:gd name="T62" fmla="*/ 736 w 988"/>
                <a:gd name="T63" fmla="*/ 279 h 1300"/>
                <a:gd name="T64" fmla="*/ 673 w 988"/>
                <a:gd name="T65" fmla="*/ 222 h 1300"/>
                <a:gd name="T66" fmla="*/ 590 w 988"/>
                <a:gd name="T67" fmla="*/ 216 h 1300"/>
                <a:gd name="T68" fmla="*/ 554 w 988"/>
                <a:gd name="T69" fmla="*/ 281 h 1300"/>
                <a:gd name="T70" fmla="*/ 502 w 988"/>
                <a:gd name="T71" fmla="*/ 267 h 1300"/>
                <a:gd name="T72" fmla="*/ 587 w 988"/>
                <a:gd name="T73" fmla="*/ 202 h 1300"/>
                <a:gd name="T74" fmla="*/ 641 w 988"/>
                <a:gd name="T75" fmla="*/ 186 h 1300"/>
                <a:gd name="T76" fmla="*/ 658 w 988"/>
                <a:gd name="T77" fmla="*/ 192 h 1300"/>
                <a:gd name="T78" fmla="*/ 698 w 988"/>
                <a:gd name="T79" fmla="*/ 177 h 1300"/>
                <a:gd name="T80" fmla="*/ 719 w 988"/>
                <a:gd name="T81" fmla="*/ 119 h 1300"/>
                <a:gd name="T82" fmla="*/ 671 w 988"/>
                <a:gd name="T83" fmla="*/ 96 h 1300"/>
                <a:gd name="T84" fmla="*/ 790 w 988"/>
                <a:gd name="T85" fmla="*/ 101 h 1300"/>
                <a:gd name="T86" fmla="*/ 779 w 988"/>
                <a:gd name="T87" fmla="*/ 161 h 1300"/>
                <a:gd name="T88" fmla="*/ 865 w 988"/>
                <a:gd name="T89" fmla="*/ 157 h 1300"/>
                <a:gd name="T90" fmla="*/ 974 w 988"/>
                <a:gd name="T91" fmla="*/ 90 h 1300"/>
                <a:gd name="T92" fmla="*/ 788 w 988"/>
                <a:gd name="T93" fmla="*/ 9 h 1300"/>
                <a:gd name="T94" fmla="*/ 688 w 988"/>
                <a:gd name="T95" fmla="*/ 20 h 1300"/>
                <a:gd name="T96" fmla="*/ 613 w 988"/>
                <a:gd name="T97" fmla="*/ 57 h 1300"/>
                <a:gd name="T98" fmla="*/ 600 w 988"/>
                <a:gd name="T99" fmla="*/ 92 h 1300"/>
                <a:gd name="T100" fmla="*/ 562 w 988"/>
                <a:gd name="T101" fmla="*/ 143 h 1300"/>
                <a:gd name="T102" fmla="*/ 502 w 988"/>
                <a:gd name="T103" fmla="*/ 122 h 1300"/>
                <a:gd name="T104" fmla="*/ 355 w 988"/>
                <a:gd name="T105" fmla="*/ 182 h 1300"/>
                <a:gd name="T106" fmla="*/ 272 w 988"/>
                <a:gd name="T107" fmla="*/ 206 h 1300"/>
                <a:gd name="T108" fmla="*/ 117 w 988"/>
                <a:gd name="T109" fmla="*/ 234 h 1300"/>
                <a:gd name="T110" fmla="*/ 13 w 988"/>
                <a:gd name="T111" fmla="*/ 416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8" h="1300">
                  <a:moveTo>
                    <a:pt x="13" y="416"/>
                  </a:moveTo>
                  <a:cubicBezTo>
                    <a:pt x="50" y="393"/>
                    <a:pt x="50" y="393"/>
                    <a:pt x="50" y="393"/>
                  </a:cubicBezTo>
                  <a:cubicBezTo>
                    <a:pt x="50" y="392"/>
                    <a:pt x="50" y="392"/>
                    <a:pt x="51" y="392"/>
                  </a:cubicBezTo>
                  <a:cubicBezTo>
                    <a:pt x="98" y="356"/>
                    <a:pt x="98" y="356"/>
                    <a:pt x="98" y="356"/>
                  </a:cubicBezTo>
                  <a:cubicBezTo>
                    <a:pt x="131" y="342"/>
                    <a:pt x="131" y="342"/>
                    <a:pt x="131" y="342"/>
                  </a:cubicBezTo>
                  <a:cubicBezTo>
                    <a:pt x="179" y="351"/>
                    <a:pt x="179" y="351"/>
                    <a:pt x="179" y="351"/>
                  </a:cubicBezTo>
                  <a:cubicBezTo>
                    <a:pt x="187" y="376"/>
                    <a:pt x="187" y="376"/>
                    <a:pt x="187" y="376"/>
                  </a:cubicBezTo>
                  <a:cubicBezTo>
                    <a:pt x="181" y="432"/>
                    <a:pt x="181" y="432"/>
                    <a:pt x="181" y="432"/>
                  </a:cubicBezTo>
                  <a:cubicBezTo>
                    <a:pt x="159" y="500"/>
                    <a:pt x="159" y="500"/>
                    <a:pt x="159" y="500"/>
                  </a:cubicBezTo>
                  <a:cubicBezTo>
                    <a:pt x="158" y="502"/>
                    <a:pt x="158" y="505"/>
                    <a:pt x="159" y="508"/>
                  </a:cubicBezTo>
                  <a:cubicBezTo>
                    <a:pt x="182" y="571"/>
                    <a:pt x="182" y="571"/>
                    <a:pt x="182" y="571"/>
                  </a:cubicBezTo>
                  <a:cubicBezTo>
                    <a:pt x="182" y="573"/>
                    <a:pt x="183" y="574"/>
                    <a:pt x="184" y="575"/>
                  </a:cubicBezTo>
                  <a:cubicBezTo>
                    <a:pt x="224" y="621"/>
                    <a:pt x="224" y="621"/>
                    <a:pt x="224" y="621"/>
                  </a:cubicBezTo>
                  <a:cubicBezTo>
                    <a:pt x="258" y="668"/>
                    <a:pt x="258" y="668"/>
                    <a:pt x="258" y="668"/>
                  </a:cubicBezTo>
                  <a:cubicBezTo>
                    <a:pt x="261" y="673"/>
                    <a:pt x="267" y="675"/>
                    <a:pt x="272" y="673"/>
                  </a:cubicBezTo>
                  <a:cubicBezTo>
                    <a:pt x="278" y="672"/>
                    <a:pt x="283" y="665"/>
                    <a:pt x="281" y="658"/>
                  </a:cubicBezTo>
                  <a:cubicBezTo>
                    <a:pt x="281" y="656"/>
                    <a:pt x="280" y="654"/>
                    <a:pt x="279" y="653"/>
                  </a:cubicBezTo>
                  <a:cubicBezTo>
                    <a:pt x="242" y="589"/>
                    <a:pt x="242" y="589"/>
                    <a:pt x="242" y="589"/>
                  </a:cubicBezTo>
                  <a:cubicBezTo>
                    <a:pt x="250" y="584"/>
                    <a:pt x="250" y="584"/>
                    <a:pt x="250" y="584"/>
                  </a:cubicBezTo>
                  <a:cubicBezTo>
                    <a:pt x="282" y="634"/>
                    <a:pt x="282" y="634"/>
                    <a:pt x="282" y="634"/>
                  </a:cubicBezTo>
                  <a:cubicBezTo>
                    <a:pt x="295" y="686"/>
                    <a:pt x="295" y="686"/>
                    <a:pt x="295" y="686"/>
                  </a:cubicBezTo>
                  <a:cubicBezTo>
                    <a:pt x="296" y="690"/>
                    <a:pt x="299" y="694"/>
                    <a:pt x="304" y="695"/>
                  </a:cubicBezTo>
                  <a:cubicBezTo>
                    <a:pt x="372" y="715"/>
                    <a:pt x="372" y="715"/>
                    <a:pt x="372" y="715"/>
                  </a:cubicBezTo>
                  <a:cubicBezTo>
                    <a:pt x="375" y="716"/>
                    <a:pt x="379" y="715"/>
                    <a:pt x="382" y="714"/>
                  </a:cubicBezTo>
                  <a:cubicBezTo>
                    <a:pt x="395" y="707"/>
                    <a:pt x="395" y="707"/>
                    <a:pt x="395" y="707"/>
                  </a:cubicBezTo>
                  <a:cubicBezTo>
                    <a:pt x="425" y="718"/>
                    <a:pt x="425" y="718"/>
                    <a:pt x="425" y="718"/>
                  </a:cubicBezTo>
                  <a:cubicBezTo>
                    <a:pt x="426" y="719"/>
                    <a:pt x="428" y="719"/>
                    <a:pt x="430" y="719"/>
                  </a:cubicBezTo>
                  <a:cubicBezTo>
                    <a:pt x="459" y="717"/>
                    <a:pt x="459" y="717"/>
                    <a:pt x="459" y="717"/>
                  </a:cubicBezTo>
                  <a:cubicBezTo>
                    <a:pt x="483" y="749"/>
                    <a:pt x="483" y="749"/>
                    <a:pt x="483" y="749"/>
                  </a:cubicBezTo>
                  <a:cubicBezTo>
                    <a:pt x="485" y="752"/>
                    <a:pt x="488" y="753"/>
                    <a:pt x="490" y="754"/>
                  </a:cubicBezTo>
                  <a:cubicBezTo>
                    <a:pt x="534" y="765"/>
                    <a:pt x="534" y="765"/>
                    <a:pt x="534" y="765"/>
                  </a:cubicBezTo>
                  <a:cubicBezTo>
                    <a:pt x="538" y="766"/>
                    <a:pt x="541" y="766"/>
                    <a:pt x="544" y="764"/>
                  </a:cubicBezTo>
                  <a:cubicBezTo>
                    <a:pt x="546" y="763"/>
                    <a:pt x="546" y="763"/>
                    <a:pt x="546" y="763"/>
                  </a:cubicBezTo>
                  <a:cubicBezTo>
                    <a:pt x="549" y="771"/>
                    <a:pt x="549" y="771"/>
                    <a:pt x="549" y="771"/>
                  </a:cubicBezTo>
                  <a:cubicBezTo>
                    <a:pt x="525" y="849"/>
                    <a:pt x="525" y="849"/>
                    <a:pt x="525" y="849"/>
                  </a:cubicBezTo>
                  <a:cubicBezTo>
                    <a:pt x="523" y="854"/>
                    <a:pt x="524" y="858"/>
                    <a:pt x="527" y="861"/>
                  </a:cubicBezTo>
                  <a:cubicBezTo>
                    <a:pt x="610" y="959"/>
                    <a:pt x="610" y="959"/>
                    <a:pt x="610" y="959"/>
                  </a:cubicBezTo>
                  <a:cubicBezTo>
                    <a:pt x="611" y="961"/>
                    <a:pt x="612" y="962"/>
                    <a:pt x="614" y="963"/>
                  </a:cubicBezTo>
                  <a:cubicBezTo>
                    <a:pt x="680" y="992"/>
                    <a:pt x="680" y="992"/>
                    <a:pt x="680" y="992"/>
                  </a:cubicBezTo>
                  <a:cubicBezTo>
                    <a:pt x="735" y="1194"/>
                    <a:pt x="735" y="1194"/>
                    <a:pt x="735" y="1194"/>
                  </a:cubicBezTo>
                  <a:cubicBezTo>
                    <a:pt x="736" y="1195"/>
                    <a:pt x="736" y="1196"/>
                    <a:pt x="737" y="1197"/>
                  </a:cubicBezTo>
                  <a:cubicBezTo>
                    <a:pt x="774" y="1257"/>
                    <a:pt x="774" y="1257"/>
                    <a:pt x="774" y="1257"/>
                  </a:cubicBezTo>
                  <a:cubicBezTo>
                    <a:pt x="775" y="1259"/>
                    <a:pt x="776" y="1260"/>
                    <a:pt x="778" y="1261"/>
                  </a:cubicBezTo>
                  <a:cubicBezTo>
                    <a:pt x="820" y="1291"/>
                    <a:pt x="820" y="1291"/>
                    <a:pt x="820" y="1291"/>
                  </a:cubicBezTo>
                  <a:cubicBezTo>
                    <a:pt x="822" y="1293"/>
                    <a:pt x="824" y="1294"/>
                    <a:pt x="826" y="1294"/>
                  </a:cubicBezTo>
                  <a:cubicBezTo>
                    <a:pt x="888" y="1300"/>
                    <a:pt x="888" y="1300"/>
                    <a:pt x="888" y="1300"/>
                  </a:cubicBezTo>
                  <a:cubicBezTo>
                    <a:pt x="889" y="1300"/>
                    <a:pt x="891" y="1300"/>
                    <a:pt x="892" y="1299"/>
                  </a:cubicBezTo>
                  <a:cubicBezTo>
                    <a:pt x="896" y="1298"/>
                    <a:pt x="900" y="1295"/>
                    <a:pt x="902" y="1291"/>
                  </a:cubicBezTo>
                  <a:cubicBezTo>
                    <a:pt x="903" y="1285"/>
                    <a:pt x="901" y="1279"/>
                    <a:pt x="896" y="1276"/>
                  </a:cubicBezTo>
                  <a:cubicBezTo>
                    <a:pt x="853" y="1247"/>
                    <a:pt x="853" y="1247"/>
                    <a:pt x="853" y="1247"/>
                  </a:cubicBezTo>
                  <a:cubicBezTo>
                    <a:pt x="836" y="1169"/>
                    <a:pt x="836" y="1169"/>
                    <a:pt x="836" y="1169"/>
                  </a:cubicBezTo>
                  <a:cubicBezTo>
                    <a:pt x="943" y="955"/>
                    <a:pt x="943" y="955"/>
                    <a:pt x="943" y="955"/>
                  </a:cubicBezTo>
                  <a:cubicBezTo>
                    <a:pt x="943" y="954"/>
                    <a:pt x="944" y="952"/>
                    <a:pt x="944" y="951"/>
                  </a:cubicBezTo>
                  <a:cubicBezTo>
                    <a:pt x="964" y="822"/>
                    <a:pt x="964" y="822"/>
                    <a:pt x="964" y="822"/>
                  </a:cubicBezTo>
                  <a:cubicBezTo>
                    <a:pt x="964" y="819"/>
                    <a:pt x="963" y="815"/>
                    <a:pt x="961" y="813"/>
                  </a:cubicBezTo>
                  <a:cubicBezTo>
                    <a:pt x="934" y="773"/>
                    <a:pt x="934" y="773"/>
                    <a:pt x="934" y="773"/>
                  </a:cubicBezTo>
                  <a:cubicBezTo>
                    <a:pt x="932" y="770"/>
                    <a:pt x="928" y="768"/>
                    <a:pt x="924" y="767"/>
                  </a:cubicBezTo>
                  <a:cubicBezTo>
                    <a:pt x="879" y="767"/>
                    <a:pt x="827" y="766"/>
                    <a:pt x="808" y="763"/>
                  </a:cubicBezTo>
                  <a:cubicBezTo>
                    <a:pt x="808" y="753"/>
                    <a:pt x="805" y="739"/>
                    <a:pt x="803" y="729"/>
                  </a:cubicBezTo>
                  <a:cubicBezTo>
                    <a:pt x="802" y="725"/>
                    <a:pt x="800" y="722"/>
                    <a:pt x="796" y="720"/>
                  </a:cubicBezTo>
                  <a:cubicBezTo>
                    <a:pt x="692" y="666"/>
                    <a:pt x="692" y="666"/>
                    <a:pt x="692" y="666"/>
                  </a:cubicBezTo>
                  <a:cubicBezTo>
                    <a:pt x="689" y="665"/>
                    <a:pt x="686" y="664"/>
                    <a:pt x="683" y="665"/>
                  </a:cubicBezTo>
                  <a:cubicBezTo>
                    <a:pt x="577" y="688"/>
                    <a:pt x="577" y="688"/>
                    <a:pt x="577" y="688"/>
                  </a:cubicBezTo>
                  <a:cubicBezTo>
                    <a:pt x="574" y="688"/>
                    <a:pt x="572" y="689"/>
                    <a:pt x="571" y="691"/>
                  </a:cubicBezTo>
                  <a:cubicBezTo>
                    <a:pt x="543" y="716"/>
                    <a:pt x="543" y="716"/>
                    <a:pt x="543" y="716"/>
                  </a:cubicBezTo>
                  <a:cubicBezTo>
                    <a:pt x="521" y="714"/>
                    <a:pt x="521" y="714"/>
                    <a:pt x="521" y="714"/>
                  </a:cubicBezTo>
                  <a:cubicBezTo>
                    <a:pt x="515" y="688"/>
                    <a:pt x="515" y="688"/>
                    <a:pt x="515" y="688"/>
                  </a:cubicBezTo>
                  <a:cubicBezTo>
                    <a:pt x="514" y="682"/>
                    <a:pt x="509" y="678"/>
                    <a:pt x="503" y="677"/>
                  </a:cubicBezTo>
                  <a:cubicBezTo>
                    <a:pt x="472" y="675"/>
                    <a:pt x="472" y="675"/>
                    <a:pt x="472" y="675"/>
                  </a:cubicBezTo>
                  <a:cubicBezTo>
                    <a:pt x="477" y="640"/>
                    <a:pt x="477" y="640"/>
                    <a:pt x="477" y="640"/>
                  </a:cubicBezTo>
                  <a:cubicBezTo>
                    <a:pt x="477" y="636"/>
                    <a:pt x="476" y="631"/>
                    <a:pt x="473" y="629"/>
                  </a:cubicBezTo>
                  <a:cubicBezTo>
                    <a:pt x="470" y="626"/>
                    <a:pt x="466" y="624"/>
                    <a:pt x="461" y="625"/>
                  </a:cubicBezTo>
                  <a:cubicBezTo>
                    <a:pt x="434" y="631"/>
                    <a:pt x="434" y="631"/>
                    <a:pt x="434" y="631"/>
                  </a:cubicBezTo>
                  <a:cubicBezTo>
                    <a:pt x="431" y="632"/>
                    <a:pt x="427" y="634"/>
                    <a:pt x="426" y="638"/>
                  </a:cubicBezTo>
                  <a:cubicBezTo>
                    <a:pt x="424" y="641"/>
                    <a:pt x="421" y="645"/>
                    <a:pt x="419" y="647"/>
                  </a:cubicBezTo>
                  <a:cubicBezTo>
                    <a:pt x="414" y="647"/>
                    <a:pt x="404" y="646"/>
                    <a:pt x="393" y="645"/>
                  </a:cubicBezTo>
                  <a:cubicBezTo>
                    <a:pt x="396" y="589"/>
                    <a:pt x="396" y="589"/>
                    <a:pt x="396" y="589"/>
                  </a:cubicBezTo>
                  <a:cubicBezTo>
                    <a:pt x="465" y="552"/>
                    <a:pt x="465" y="552"/>
                    <a:pt x="465" y="552"/>
                  </a:cubicBezTo>
                  <a:cubicBezTo>
                    <a:pt x="490" y="585"/>
                    <a:pt x="490" y="585"/>
                    <a:pt x="490" y="585"/>
                  </a:cubicBezTo>
                  <a:cubicBezTo>
                    <a:pt x="493" y="589"/>
                    <a:pt x="499" y="591"/>
                    <a:pt x="504" y="590"/>
                  </a:cubicBezTo>
                  <a:cubicBezTo>
                    <a:pt x="522" y="584"/>
                    <a:pt x="522" y="584"/>
                    <a:pt x="522" y="584"/>
                  </a:cubicBezTo>
                  <a:cubicBezTo>
                    <a:pt x="528" y="582"/>
                    <a:pt x="531" y="577"/>
                    <a:pt x="531" y="571"/>
                  </a:cubicBezTo>
                  <a:cubicBezTo>
                    <a:pt x="527" y="529"/>
                    <a:pt x="527" y="529"/>
                    <a:pt x="527" y="529"/>
                  </a:cubicBezTo>
                  <a:cubicBezTo>
                    <a:pt x="564" y="483"/>
                    <a:pt x="564" y="483"/>
                    <a:pt x="564" y="483"/>
                  </a:cubicBezTo>
                  <a:cubicBezTo>
                    <a:pt x="566" y="481"/>
                    <a:pt x="567" y="477"/>
                    <a:pt x="567" y="474"/>
                  </a:cubicBezTo>
                  <a:cubicBezTo>
                    <a:pt x="565" y="450"/>
                    <a:pt x="565" y="450"/>
                    <a:pt x="565" y="450"/>
                  </a:cubicBezTo>
                  <a:cubicBezTo>
                    <a:pt x="638" y="380"/>
                    <a:pt x="638" y="380"/>
                    <a:pt x="638" y="380"/>
                  </a:cubicBezTo>
                  <a:cubicBezTo>
                    <a:pt x="676" y="372"/>
                    <a:pt x="676" y="372"/>
                    <a:pt x="676" y="372"/>
                  </a:cubicBezTo>
                  <a:cubicBezTo>
                    <a:pt x="682" y="371"/>
                    <a:pt x="686" y="365"/>
                    <a:pt x="686" y="359"/>
                  </a:cubicBezTo>
                  <a:cubicBezTo>
                    <a:pt x="687" y="335"/>
                    <a:pt x="687" y="335"/>
                    <a:pt x="687" y="335"/>
                  </a:cubicBezTo>
                  <a:cubicBezTo>
                    <a:pt x="687" y="331"/>
                    <a:pt x="685" y="327"/>
                    <a:pt x="682" y="324"/>
                  </a:cubicBezTo>
                  <a:cubicBezTo>
                    <a:pt x="668" y="314"/>
                    <a:pt x="668" y="314"/>
                    <a:pt x="668" y="314"/>
                  </a:cubicBezTo>
                  <a:cubicBezTo>
                    <a:pt x="671" y="310"/>
                    <a:pt x="671" y="310"/>
                    <a:pt x="671" y="310"/>
                  </a:cubicBezTo>
                  <a:cubicBezTo>
                    <a:pt x="712" y="302"/>
                    <a:pt x="712" y="302"/>
                    <a:pt x="712" y="302"/>
                  </a:cubicBezTo>
                  <a:cubicBezTo>
                    <a:pt x="715" y="301"/>
                    <a:pt x="717" y="300"/>
                    <a:pt x="719" y="298"/>
                  </a:cubicBezTo>
                  <a:cubicBezTo>
                    <a:pt x="736" y="279"/>
                    <a:pt x="736" y="279"/>
                    <a:pt x="736" y="279"/>
                  </a:cubicBezTo>
                  <a:cubicBezTo>
                    <a:pt x="738" y="276"/>
                    <a:pt x="740" y="272"/>
                    <a:pt x="739" y="269"/>
                  </a:cubicBezTo>
                  <a:cubicBezTo>
                    <a:pt x="738" y="265"/>
                    <a:pt x="736" y="261"/>
                    <a:pt x="733" y="259"/>
                  </a:cubicBezTo>
                  <a:cubicBezTo>
                    <a:pt x="673" y="222"/>
                    <a:pt x="673" y="222"/>
                    <a:pt x="673" y="222"/>
                  </a:cubicBezTo>
                  <a:cubicBezTo>
                    <a:pt x="655" y="207"/>
                    <a:pt x="655" y="207"/>
                    <a:pt x="655" y="207"/>
                  </a:cubicBezTo>
                  <a:cubicBezTo>
                    <a:pt x="652" y="205"/>
                    <a:pt x="648" y="204"/>
                    <a:pt x="644" y="205"/>
                  </a:cubicBezTo>
                  <a:cubicBezTo>
                    <a:pt x="590" y="216"/>
                    <a:pt x="590" y="216"/>
                    <a:pt x="590" y="216"/>
                  </a:cubicBezTo>
                  <a:cubicBezTo>
                    <a:pt x="584" y="217"/>
                    <a:pt x="580" y="222"/>
                    <a:pt x="580" y="227"/>
                  </a:cubicBezTo>
                  <a:cubicBezTo>
                    <a:pt x="575" y="272"/>
                    <a:pt x="575" y="272"/>
                    <a:pt x="575" y="272"/>
                  </a:cubicBezTo>
                  <a:cubicBezTo>
                    <a:pt x="554" y="281"/>
                    <a:pt x="554" y="281"/>
                    <a:pt x="554" y="281"/>
                  </a:cubicBezTo>
                  <a:cubicBezTo>
                    <a:pt x="554" y="280"/>
                    <a:pt x="553" y="278"/>
                    <a:pt x="553" y="278"/>
                  </a:cubicBezTo>
                  <a:cubicBezTo>
                    <a:pt x="551" y="275"/>
                    <a:pt x="547" y="273"/>
                    <a:pt x="544" y="272"/>
                  </a:cubicBezTo>
                  <a:cubicBezTo>
                    <a:pt x="502" y="267"/>
                    <a:pt x="502" y="267"/>
                    <a:pt x="502" y="267"/>
                  </a:cubicBezTo>
                  <a:cubicBezTo>
                    <a:pt x="525" y="231"/>
                    <a:pt x="525" y="231"/>
                    <a:pt x="525" y="231"/>
                  </a:cubicBezTo>
                  <a:cubicBezTo>
                    <a:pt x="578" y="216"/>
                    <a:pt x="578" y="216"/>
                    <a:pt x="578" y="216"/>
                  </a:cubicBezTo>
                  <a:cubicBezTo>
                    <a:pt x="584" y="214"/>
                    <a:pt x="588" y="208"/>
                    <a:pt x="587" y="202"/>
                  </a:cubicBezTo>
                  <a:cubicBezTo>
                    <a:pt x="586" y="179"/>
                    <a:pt x="586" y="179"/>
                    <a:pt x="586" y="179"/>
                  </a:cubicBezTo>
                  <a:cubicBezTo>
                    <a:pt x="624" y="171"/>
                    <a:pt x="624" y="171"/>
                    <a:pt x="624" y="171"/>
                  </a:cubicBezTo>
                  <a:cubicBezTo>
                    <a:pt x="641" y="186"/>
                    <a:pt x="641" y="186"/>
                    <a:pt x="641" y="186"/>
                  </a:cubicBezTo>
                  <a:cubicBezTo>
                    <a:pt x="642" y="188"/>
                    <a:pt x="644" y="189"/>
                    <a:pt x="646" y="189"/>
                  </a:cubicBezTo>
                  <a:cubicBezTo>
                    <a:pt x="654" y="192"/>
                    <a:pt x="654" y="192"/>
                    <a:pt x="654" y="192"/>
                  </a:cubicBezTo>
                  <a:cubicBezTo>
                    <a:pt x="655" y="192"/>
                    <a:pt x="657" y="192"/>
                    <a:pt x="658" y="192"/>
                  </a:cubicBezTo>
                  <a:cubicBezTo>
                    <a:pt x="684" y="190"/>
                    <a:pt x="684" y="190"/>
                    <a:pt x="684" y="190"/>
                  </a:cubicBezTo>
                  <a:cubicBezTo>
                    <a:pt x="689" y="190"/>
                    <a:pt x="692" y="187"/>
                    <a:pt x="695" y="184"/>
                  </a:cubicBezTo>
                  <a:cubicBezTo>
                    <a:pt x="698" y="177"/>
                    <a:pt x="698" y="177"/>
                    <a:pt x="698" y="177"/>
                  </a:cubicBezTo>
                  <a:cubicBezTo>
                    <a:pt x="721" y="169"/>
                    <a:pt x="721" y="169"/>
                    <a:pt x="721" y="169"/>
                  </a:cubicBezTo>
                  <a:cubicBezTo>
                    <a:pt x="728" y="167"/>
                    <a:pt x="732" y="160"/>
                    <a:pt x="730" y="153"/>
                  </a:cubicBezTo>
                  <a:cubicBezTo>
                    <a:pt x="719" y="119"/>
                    <a:pt x="719" y="119"/>
                    <a:pt x="719" y="119"/>
                  </a:cubicBezTo>
                  <a:cubicBezTo>
                    <a:pt x="717" y="115"/>
                    <a:pt x="714" y="112"/>
                    <a:pt x="710" y="111"/>
                  </a:cubicBezTo>
                  <a:cubicBezTo>
                    <a:pt x="674" y="99"/>
                    <a:pt x="674" y="99"/>
                    <a:pt x="674" y="99"/>
                  </a:cubicBezTo>
                  <a:cubicBezTo>
                    <a:pt x="671" y="96"/>
                    <a:pt x="671" y="96"/>
                    <a:pt x="671" y="96"/>
                  </a:cubicBezTo>
                  <a:cubicBezTo>
                    <a:pt x="724" y="73"/>
                    <a:pt x="724" y="73"/>
                    <a:pt x="724" y="73"/>
                  </a:cubicBezTo>
                  <a:cubicBezTo>
                    <a:pt x="767" y="82"/>
                    <a:pt x="767" y="82"/>
                    <a:pt x="767" y="82"/>
                  </a:cubicBezTo>
                  <a:cubicBezTo>
                    <a:pt x="790" y="101"/>
                    <a:pt x="790" y="101"/>
                    <a:pt x="790" y="101"/>
                  </a:cubicBezTo>
                  <a:cubicBezTo>
                    <a:pt x="781" y="112"/>
                    <a:pt x="781" y="112"/>
                    <a:pt x="781" y="112"/>
                  </a:cubicBezTo>
                  <a:cubicBezTo>
                    <a:pt x="779" y="114"/>
                    <a:pt x="778" y="116"/>
                    <a:pt x="778" y="119"/>
                  </a:cubicBezTo>
                  <a:cubicBezTo>
                    <a:pt x="774" y="152"/>
                    <a:pt x="778" y="159"/>
                    <a:pt x="779" y="161"/>
                  </a:cubicBezTo>
                  <a:cubicBezTo>
                    <a:pt x="781" y="164"/>
                    <a:pt x="784" y="169"/>
                    <a:pt x="819" y="192"/>
                  </a:cubicBezTo>
                  <a:cubicBezTo>
                    <a:pt x="825" y="195"/>
                    <a:pt x="832" y="194"/>
                    <a:pt x="836" y="190"/>
                  </a:cubicBezTo>
                  <a:cubicBezTo>
                    <a:pt x="865" y="157"/>
                    <a:pt x="865" y="157"/>
                    <a:pt x="865" y="157"/>
                  </a:cubicBezTo>
                  <a:cubicBezTo>
                    <a:pt x="885" y="135"/>
                    <a:pt x="885" y="135"/>
                    <a:pt x="885" y="135"/>
                  </a:cubicBezTo>
                  <a:cubicBezTo>
                    <a:pt x="970" y="93"/>
                    <a:pt x="970" y="93"/>
                    <a:pt x="970" y="93"/>
                  </a:cubicBezTo>
                  <a:cubicBezTo>
                    <a:pt x="971" y="93"/>
                    <a:pt x="973" y="91"/>
                    <a:pt x="974" y="90"/>
                  </a:cubicBezTo>
                  <a:cubicBezTo>
                    <a:pt x="988" y="73"/>
                    <a:pt x="988" y="73"/>
                    <a:pt x="988" y="73"/>
                  </a:cubicBezTo>
                  <a:cubicBezTo>
                    <a:pt x="930" y="42"/>
                    <a:pt x="867" y="19"/>
                    <a:pt x="801" y="5"/>
                  </a:cubicBezTo>
                  <a:cubicBezTo>
                    <a:pt x="788" y="9"/>
                    <a:pt x="788" y="9"/>
                    <a:pt x="788" y="9"/>
                  </a:cubicBezTo>
                  <a:cubicBezTo>
                    <a:pt x="788" y="9"/>
                    <a:pt x="787" y="8"/>
                    <a:pt x="787" y="8"/>
                  </a:cubicBezTo>
                  <a:cubicBezTo>
                    <a:pt x="784" y="3"/>
                    <a:pt x="779" y="0"/>
                    <a:pt x="773" y="1"/>
                  </a:cubicBezTo>
                  <a:cubicBezTo>
                    <a:pt x="688" y="20"/>
                    <a:pt x="688" y="20"/>
                    <a:pt x="688" y="20"/>
                  </a:cubicBezTo>
                  <a:cubicBezTo>
                    <a:pt x="687" y="20"/>
                    <a:pt x="687" y="20"/>
                    <a:pt x="686" y="20"/>
                  </a:cubicBezTo>
                  <a:cubicBezTo>
                    <a:pt x="621" y="45"/>
                    <a:pt x="621" y="45"/>
                    <a:pt x="621" y="45"/>
                  </a:cubicBezTo>
                  <a:cubicBezTo>
                    <a:pt x="616" y="47"/>
                    <a:pt x="613" y="52"/>
                    <a:pt x="613" y="57"/>
                  </a:cubicBezTo>
                  <a:cubicBezTo>
                    <a:pt x="613" y="63"/>
                    <a:pt x="616" y="67"/>
                    <a:pt x="621" y="69"/>
                  </a:cubicBezTo>
                  <a:cubicBezTo>
                    <a:pt x="629" y="73"/>
                    <a:pt x="629" y="73"/>
                    <a:pt x="629" y="73"/>
                  </a:cubicBezTo>
                  <a:cubicBezTo>
                    <a:pt x="600" y="92"/>
                    <a:pt x="600" y="92"/>
                    <a:pt x="600" y="92"/>
                  </a:cubicBezTo>
                  <a:cubicBezTo>
                    <a:pt x="599" y="93"/>
                    <a:pt x="598" y="94"/>
                    <a:pt x="597" y="96"/>
                  </a:cubicBezTo>
                  <a:cubicBezTo>
                    <a:pt x="570" y="136"/>
                    <a:pt x="570" y="136"/>
                    <a:pt x="570" y="136"/>
                  </a:cubicBezTo>
                  <a:cubicBezTo>
                    <a:pt x="568" y="139"/>
                    <a:pt x="565" y="141"/>
                    <a:pt x="562" y="143"/>
                  </a:cubicBezTo>
                  <a:cubicBezTo>
                    <a:pt x="557" y="135"/>
                    <a:pt x="552" y="128"/>
                    <a:pt x="551" y="126"/>
                  </a:cubicBezTo>
                  <a:cubicBezTo>
                    <a:pt x="549" y="123"/>
                    <a:pt x="545" y="121"/>
                    <a:pt x="541" y="121"/>
                  </a:cubicBezTo>
                  <a:cubicBezTo>
                    <a:pt x="536" y="121"/>
                    <a:pt x="512" y="119"/>
                    <a:pt x="502" y="122"/>
                  </a:cubicBezTo>
                  <a:cubicBezTo>
                    <a:pt x="420" y="139"/>
                    <a:pt x="420" y="139"/>
                    <a:pt x="420" y="139"/>
                  </a:cubicBezTo>
                  <a:cubicBezTo>
                    <a:pt x="404" y="142"/>
                    <a:pt x="370" y="166"/>
                    <a:pt x="360" y="174"/>
                  </a:cubicBezTo>
                  <a:cubicBezTo>
                    <a:pt x="357" y="176"/>
                    <a:pt x="355" y="179"/>
                    <a:pt x="355" y="182"/>
                  </a:cubicBezTo>
                  <a:cubicBezTo>
                    <a:pt x="354" y="186"/>
                    <a:pt x="355" y="190"/>
                    <a:pt x="358" y="192"/>
                  </a:cubicBezTo>
                  <a:cubicBezTo>
                    <a:pt x="360" y="195"/>
                    <a:pt x="360" y="195"/>
                    <a:pt x="360" y="195"/>
                  </a:cubicBezTo>
                  <a:cubicBezTo>
                    <a:pt x="272" y="206"/>
                    <a:pt x="272" y="206"/>
                    <a:pt x="272" y="206"/>
                  </a:cubicBezTo>
                  <a:cubicBezTo>
                    <a:pt x="155" y="216"/>
                    <a:pt x="155" y="216"/>
                    <a:pt x="155" y="216"/>
                  </a:cubicBezTo>
                  <a:cubicBezTo>
                    <a:pt x="153" y="216"/>
                    <a:pt x="152" y="217"/>
                    <a:pt x="150" y="217"/>
                  </a:cubicBezTo>
                  <a:cubicBezTo>
                    <a:pt x="117" y="234"/>
                    <a:pt x="117" y="234"/>
                    <a:pt x="117" y="234"/>
                  </a:cubicBezTo>
                  <a:cubicBezTo>
                    <a:pt x="69" y="289"/>
                    <a:pt x="29" y="352"/>
                    <a:pt x="0" y="419"/>
                  </a:cubicBezTo>
                  <a:cubicBezTo>
                    <a:pt x="9" y="417"/>
                    <a:pt x="9" y="417"/>
                    <a:pt x="9" y="417"/>
                  </a:cubicBezTo>
                  <a:cubicBezTo>
                    <a:pt x="11" y="417"/>
                    <a:pt x="12" y="416"/>
                    <a:pt x="13" y="4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1" name="Freeform 9"/>
            <p:cNvSpPr>
              <a:spLocks/>
            </p:cNvSpPr>
            <p:nvPr/>
          </p:nvSpPr>
          <p:spPr bwMode="auto">
            <a:xfrm>
              <a:off x="2952" y="1006"/>
              <a:ext cx="27" cy="25"/>
            </a:xfrm>
            <a:custGeom>
              <a:avLst/>
              <a:gdLst>
                <a:gd name="T0" fmla="*/ 2 w 57"/>
                <a:gd name="T1" fmla="*/ 51 h 54"/>
                <a:gd name="T2" fmla="*/ 4 w 57"/>
                <a:gd name="T3" fmla="*/ 54 h 54"/>
                <a:gd name="T4" fmla="*/ 57 w 57"/>
                <a:gd name="T5" fmla="*/ 43 h 54"/>
                <a:gd name="T6" fmla="*/ 55 w 57"/>
                <a:gd name="T7" fmla="*/ 37 h 54"/>
                <a:gd name="T8" fmla="*/ 49 w 57"/>
                <a:gd name="T9" fmla="*/ 28 h 54"/>
                <a:gd name="T10" fmla="*/ 51 w 57"/>
                <a:gd name="T11" fmla="*/ 17 h 54"/>
                <a:gd name="T12" fmla="*/ 44 w 57"/>
                <a:gd name="T13" fmla="*/ 2 h 54"/>
                <a:gd name="T14" fmla="*/ 28 w 57"/>
                <a:gd name="T15" fmla="*/ 6 h 54"/>
                <a:gd name="T16" fmla="*/ 3 w 57"/>
                <a:gd name="T17" fmla="*/ 37 h 54"/>
                <a:gd name="T18" fmla="*/ 2 w 57"/>
                <a:gd name="T19" fmla="*/ 5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54">
                  <a:moveTo>
                    <a:pt x="2" y="51"/>
                  </a:moveTo>
                  <a:cubicBezTo>
                    <a:pt x="3" y="52"/>
                    <a:pt x="3" y="53"/>
                    <a:pt x="4" y="54"/>
                  </a:cubicBezTo>
                  <a:cubicBezTo>
                    <a:pt x="57" y="43"/>
                    <a:pt x="57" y="43"/>
                    <a:pt x="57" y="43"/>
                  </a:cubicBezTo>
                  <a:cubicBezTo>
                    <a:pt x="57" y="41"/>
                    <a:pt x="56" y="38"/>
                    <a:pt x="55" y="37"/>
                  </a:cubicBezTo>
                  <a:cubicBezTo>
                    <a:pt x="49" y="28"/>
                    <a:pt x="49" y="28"/>
                    <a:pt x="49" y="28"/>
                  </a:cubicBezTo>
                  <a:cubicBezTo>
                    <a:pt x="51" y="17"/>
                    <a:pt x="51" y="17"/>
                    <a:pt x="51" y="17"/>
                  </a:cubicBezTo>
                  <a:cubicBezTo>
                    <a:pt x="52" y="11"/>
                    <a:pt x="49" y="5"/>
                    <a:pt x="44" y="2"/>
                  </a:cubicBezTo>
                  <a:cubicBezTo>
                    <a:pt x="38" y="0"/>
                    <a:pt x="32" y="1"/>
                    <a:pt x="28" y="6"/>
                  </a:cubicBezTo>
                  <a:cubicBezTo>
                    <a:pt x="3" y="37"/>
                    <a:pt x="3" y="37"/>
                    <a:pt x="3" y="37"/>
                  </a:cubicBezTo>
                  <a:cubicBezTo>
                    <a:pt x="0" y="41"/>
                    <a:pt x="0" y="46"/>
                    <a:pt x="2"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2" name="Freeform 10"/>
            <p:cNvSpPr>
              <a:spLocks/>
            </p:cNvSpPr>
            <p:nvPr/>
          </p:nvSpPr>
          <p:spPr bwMode="auto">
            <a:xfrm>
              <a:off x="2844" y="1157"/>
              <a:ext cx="53" cy="25"/>
            </a:xfrm>
            <a:custGeom>
              <a:avLst/>
              <a:gdLst>
                <a:gd name="T0" fmla="*/ 103 w 114"/>
                <a:gd name="T1" fmla="*/ 12 h 54"/>
                <a:gd name="T2" fmla="*/ 75 w 114"/>
                <a:gd name="T3" fmla="*/ 7 h 54"/>
                <a:gd name="T4" fmla="*/ 55 w 114"/>
                <a:gd name="T5" fmla="*/ 1 h 54"/>
                <a:gd name="T6" fmla="*/ 49 w 114"/>
                <a:gd name="T7" fmla="*/ 0 h 54"/>
                <a:gd name="T8" fmla="*/ 11 w 114"/>
                <a:gd name="T9" fmla="*/ 8 h 54"/>
                <a:gd name="T10" fmla="*/ 1 w 114"/>
                <a:gd name="T11" fmla="*/ 24 h 54"/>
                <a:gd name="T12" fmla="*/ 16 w 114"/>
                <a:gd name="T13" fmla="*/ 34 h 54"/>
                <a:gd name="T14" fmla="*/ 51 w 114"/>
                <a:gd name="T15" fmla="*/ 26 h 54"/>
                <a:gd name="T16" fmla="*/ 52 w 114"/>
                <a:gd name="T17" fmla="*/ 27 h 54"/>
                <a:gd name="T18" fmla="*/ 50 w 114"/>
                <a:gd name="T19" fmla="*/ 28 h 54"/>
                <a:gd name="T20" fmla="*/ 41 w 114"/>
                <a:gd name="T21" fmla="*/ 44 h 54"/>
                <a:gd name="T22" fmla="*/ 56 w 114"/>
                <a:gd name="T23" fmla="*/ 53 h 54"/>
                <a:gd name="T24" fmla="*/ 58 w 114"/>
                <a:gd name="T25" fmla="*/ 52 h 54"/>
                <a:gd name="T26" fmla="*/ 105 w 114"/>
                <a:gd name="T27" fmla="*/ 37 h 54"/>
                <a:gd name="T28" fmla="*/ 113 w 114"/>
                <a:gd name="T29" fmla="*/ 23 h 54"/>
                <a:gd name="T30" fmla="*/ 103 w 114"/>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4" h="54">
                  <a:moveTo>
                    <a:pt x="103" y="12"/>
                  </a:moveTo>
                  <a:cubicBezTo>
                    <a:pt x="75" y="7"/>
                    <a:pt x="75" y="7"/>
                    <a:pt x="75" y="7"/>
                  </a:cubicBezTo>
                  <a:cubicBezTo>
                    <a:pt x="55" y="1"/>
                    <a:pt x="55" y="1"/>
                    <a:pt x="55" y="1"/>
                  </a:cubicBezTo>
                  <a:cubicBezTo>
                    <a:pt x="53" y="0"/>
                    <a:pt x="51" y="0"/>
                    <a:pt x="49" y="0"/>
                  </a:cubicBezTo>
                  <a:cubicBezTo>
                    <a:pt x="11" y="8"/>
                    <a:pt x="11" y="8"/>
                    <a:pt x="11" y="8"/>
                  </a:cubicBezTo>
                  <a:cubicBezTo>
                    <a:pt x="4" y="10"/>
                    <a:pt x="0" y="17"/>
                    <a:pt x="1" y="24"/>
                  </a:cubicBezTo>
                  <a:cubicBezTo>
                    <a:pt x="3" y="31"/>
                    <a:pt x="9" y="35"/>
                    <a:pt x="16" y="34"/>
                  </a:cubicBezTo>
                  <a:cubicBezTo>
                    <a:pt x="51" y="26"/>
                    <a:pt x="51" y="26"/>
                    <a:pt x="51" y="26"/>
                  </a:cubicBezTo>
                  <a:cubicBezTo>
                    <a:pt x="52" y="27"/>
                    <a:pt x="52" y="27"/>
                    <a:pt x="52" y="27"/>
                  </a:cubicBezTo>
                  <a:cubicBezTo>
                    <a:pt x="50" y="28"/>
                    <a:pt x="50" y="28"/>
                    <a:pt x="50" y="28"/>
                  </a:cubicBezTo>
                  <a:cubicBezTo>
                    <a:pt x="43" y="30"/>
                    <a:pt x="39" y="37"/>
                    <a:pt x="41" y="44"/>
                  </a:cubicBezTo>
                  <a:cubicBezTo>
                    <a:pt x="43" y="50"/>
                    <a:pt x="50" y="54"/>
                    <a:pt x="56" y="53"/>
                  </a:cubicBezTo>
                  <a:cubicBezTo>
                    <a:pt x="57" y="53"/>
                    <a:pt x="57" y="52"/>
                    <a:pt x="58" y="52"/>
                  </a:cubicBezTo>
                  <a:cubicBezTo>
                    <a:pt x="105" y="37"/>
                    <a:pt x="105" y="37"/>
                    <a:pt x="105" y="37"/>
                  </a:cubicBezTo>
                  <a:cubicBezTo>
                    <a:pt x="110" y="35"/>
                    <a:pt x="114" y="29"/>
                    <a:pt x="113" y="23"/>
                  </a:cubicBezTo>
                  <a:cubicBezTo>
                    <a:pt x="113" y="18"/>
                    <a:pt x="109" y="13"/>
                    <a:pt x="103"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3" name="Freeform 11"/>
            <p:cNvSpPr>
              <a:spLocks/>
            </p:cNvSpPr>
            <p:nvPr/>
          </p:nvSpPr>
          <p:spPr bwMode="auto">
            <a:xfrm>
              <a:off x="2908" y="1158"/>
              <a:ext cx="34" cy="15"/>
            </a:xfrm>
            <a:custGeom>
              <a:avLst/>
              <a:gdLst>
                <a:gd name="T0" fmla="*/ 58 w 72"/>
                <a:gd name="T1" fmla="*/ 0 h 30"/>
                <a:gd name="T2" fmla="*/ 13 w 72"/>
                <a:gd name="T3" fmla="*/ 4 h 30"/>
                <a:gd name="T4" fmla="*/ 1 w 72"/>
                <a:gd name="T5" fmla="*/ 17 h 30"/>
                <a:gd name="T6" fmla="*/ 14 w 72"/>
                <a:gd name="T7" fmla="*/ 29 h 30"/>
                <a:gd name="T8" fmla="*/ 60 w 72"/>
                <a:gd name="T9" fmla="*/ 26 h 30"/>
                <a:gd name="T10" fmla="*/ 62 w 72"/>
                <a:gd name="T11" fmla="*/ 26 h 30"/>
                <a:gd name="T12" fmla="*/ 72 w 72"/>
                <a:gd name="T13" fmla="*/ 12 h 30"/>
                <a:gd name="T14" fmla="*/ 58 w 72"/>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30">
                  <a:moveTo>
                    <a:pt x="58" y="0"/>
                  </a:moveTo>
                  <a:cubicBezTo>
                    <a:pt x="13" y="4"/>
                    <a:pt x="13" y="4"/>
                    <a:pt x="13" y="4"/>
                  </a:cubicBezTo>
                  <a:cubicBezTo>
                    <a:pt x="5" y="4"/>
                    <a:pt x="0" y="10"/>
                    <a:pt x="1" y="17"/>
                  </a:cubicBezTo>
                  <a:cubicBezTo>
                    <a:pt x="1" y="24"/>
                    <a:pt x="7" y="30"/>
                    <a:pt x="14" y="29"/>
                  </a:cubicBezTo>
                  <a:cubicBezTo>
                    <a:pt x="60" y="26"/>
                    <a:pt x="60" y="26"/>
                    <a:pt x="60" y="26"/>
                  </a:cubicBezTo>
                  <a:cubicBezTo>
                    <a:pt x="61" y="26"/>
                    <a:pt x="61" y="26"/>
                    <a:pt x="62" y="26"/>
                  </a:cubicBezTo>
                  <a:cubicBezTo>
                    <a:pt x="68" y="25"/>
                    <a:pt x="72" y="19"/>
                    <a:pt x="72" y="12"/>
                  </a:cubicBezTo>
                  <a:cubicBezTo>
                    <a:pt x="72" y="5"/>
                    <a:pt x="65" y="0"/>
                    <a:pt x="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4" name="Freeform 12"/>
            <p:cNvSpPr>
              <a:spLocks/>
            </p:cNvSpPr>
            <p:nvPr/>
          </p:nvSpPr>
          <p:spPr bwMode="auto">
            <a:xfrm>
              <a:off x="2941" y="1168"/>
              <a:ext cx="18" cy="20"/>
            </a:xfrm>
            <a:custGeom>
              <a:avLst/>
              <a:gdLst>
                <a:gd name="T0" fmla="*/ 34 w 38"/>
                <a:gd name="T1" fmla="*/ 23 h 43"/>
                <a:gd name="T2" fmla="*/ 26 w 38"/>
                <a:gd name="T3" fmla="*/ 8 h 43"/>
                <a:gd name="T4" fmla="*/ 8 w 38"/>
                <a:gd name="T5" fmla="*/ 3 h 43"/>
                <a:gd name="T6" fmla="*/ 3 w 38"/>
                <a:gd name="T7" fmla="*/ 21 h 43"/>
                <a:gd name="T8" fmla="*/ 12 w 38"/>
                <a:gd name="T9" fmla="*/ 36 h 43"/>
                <a:gd name="T10" fmla="*/ 26 w 38"/>
                <a:gd name="T11" fmla="*/ 42 h 43"/>
                <a:gd name="T12" fmla="*/ 30 w 38"/>
                <a:gd name="T13" fmla="*/ 41 h 43"/>
                <a:gd name="T14" fmla="*/ 34 w 38"/>
                <a:gd name="T15" fmla="*/ 2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3">
                  <a:moveTo>
                    <a:pt x="34" y="23"/>
                  </a:moveTo>
                  <a:cubicBezTo>
                    <a:pt x="26" y="8"/>
                    <a:pt x="26" y="8"/>
                    <a:pt x="26" y="8"/>
                  </a:cubicBezTo>
                  <a:cubicBezTo>
                    <a:pt x="22" y="2"/>
                    <a:pt x="14" y="0"/>
                    <a:pt x="8" y="3"/>
                  </a:cubicBezTo>
                  <a:cubicBezTo>
                    <a:pt x="2" y="7"/>
                    <a:pt x="0" y="15"/>
                    <a:pt x="3" y="21"/>
                  </a:cubicBezTo>
                  <a:cubicBezTo>
                    <a:pt x="12" y="36"/>
                    <a:pt x="12" y="36"/>
                    <a:pt x="12" y="36"/>
                  </a:cubicBezTo>
                  <a:cubicBezTo>
                    <a:pt x="15" y="41"/>
                    <a:pt x="21" y="43"/>
                    <a:pt x="26" y="42"/>
                  </a:cubicBezTo>
                  <a:cubicBezTo>
                    <a:pt x="27" y="42"/>
                    <a:pt x="29" y="41"/>
                    <a:pt x="30" y="41"/>
                  </a:cubicBezTo>
                  <a:cubicBezTo>
                    <a:pt x="36" y="37"/>
                    <a:pt x="38" y="29"/>
                    <a:pt x="3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sp>
        <p:nvSpPr>
          <p:cNvPr id="17" name="Title 16"/>
          <p:cNvSpPr>
            <a:spLocks noGrp="1"/>
          </p:cNvSpPr>
          <p:nvPr>
            <p:ph type="title"/>
          </p:nvPr>
        </p:nvSpPr>
        <p:spPr/>
        <p:txBody>
          <a:bodyPr/>
          <a:lstStyle/>
          <a:p>
            <a:r>
              <a:rPr lang="en-US" dirty="0" smtClean="0"/>
              <a:t>Great tools</a:t>
            </a:r>
            <a:endParaRPr lang="en-US" dirty="0"/>
          </a:p>
        </p:txBody>
      </p:sp>
      <p:pic>
        <p:nvPicPr>
          <p:cNvPr id="275" name="Picture 274"/>
          <p:cNvPicPr>
            <a:picLocks noChangeAspect="1"/>
          </p:cNvPicPr>
          <p:nvPr/>
        </p:nvPicPr>
        <p:blipFill>
          <a:blip r:embed="rId3"/>
          <a:stretch>
            <a:fillRect/>
          </a:stretch>
        </p:blipFill>
        <p:spPr>
          <a:xfrm>
            <a:off x="568047" y="2233767"/>
            <a:ext cx="1806616" cy="3436295"/>
          </a:xfrm>
          <a:prstGeom prst="rect">
            <a:avLst/>
          </a:prstGeom>
        </p:spPr>
      </p:pic>
      <p:sp>
        <p:nvSpPr>
          <p:cNvPr id="3" name="AutoShape 3"/>
          <p:cNvSpPr>
            <a:spLocks noChangeAspect="1" noChangeArrowheads="1" noTextEdit="1"/>
          </p:cNvSpPr>
          <p:nvPr/>
        </p:nvSpPr>
        <p:spPr bwMode="auto">
          <a:xfrm>
            <a:off x="2958514" y="2084365"/>
            <a:ext cx="8397757" cy="3585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 name="Freeform 5"/>
          <p:cNvSpPr>
            <a:spLocks/>
          </p:cNvSpPr>
          <p:nvPr/>
        </p:nvSpPr>
        <p:spPr bwMode="auto">
          <a:xfrm>
            <a:off x="7451533" y="3776055"/>
            <a:ext cx="3896958" cy="333047"/>
          </a:xfrm>
          <a:custGeom>
            <a:avLst/>
            <a:gdLst>
              <a:gd name="T0" fmla="*/ 504 w 504"/>
              <a:gd name="T1" fmla="*/ 22 h 43"/>
              <a:gd name="T2" fmla="*/ 483 w 504"/>
              <a:gd name="T3" fmla="*/ 43 h 43"/>
              <a:gd name="T4" fmla="*/ 22 w 504"/>
              <a:gd name="T5" fmla="*/ 43 h 43"/>
              <a:gd name="T6" fmla="*/ 0 w 504"/>
              <a:gd name="T7" fmla="*/ 22 h 43"/>
              <a:gd name="T8" fmla="*/ 0 w 504"/>
              <a:gd name="T9" fmla="*/ 22 h 43"/>
              <a:gd name="T10" fmla="*/ 22 w 504"/>
              <a:gd name="T11" fmla="*/ 0 h 43"/>
              <a:gd name="T12" fmla="*/ 483 w 504"/>
              <a:gd name="T13" fmla="*/ 0 h 43"/>
              <a:gd name="T14" fmla="*/ 504 w 504"/>
              <a:gd name="T15" fmla="*/ 22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4" h="43">
                <a:moveTo>
                  <a:pt x="504" y="22"/>
                </a:moveTo>
                <a:cubicBezTo>
                  <a:pt x="504" y="33"/>
                  <a:pt x="495" y="43"/>
                  <a:pt x="483" y="43"/>
                </a:cubicBezTo>
                <a:cubicBezTo>
                  <a:pt x="22" y="43"/>
                  <a:pt x="22" y="43"/>
                  <a:pt x="22" y="43"/>
                </a:cubicBezTo>
                <a:cubicBezTo>
                  <a:pt x="10" y="43"/>
                  <a:pt x="0" y="33"/>
                  <a:pt x="0" y="22"/>
                </a:cubicBezTo>
                <a:cubicBezTo>
                  <a:pt x="0" y="22"/>
                  <a:pt x="0" y="22"/>
                  <a:pt x="0" y="22"/>
                </a:cubicBezTo>
                <a:cubicBezTo>
                  <a:pt x="0" y="10"/>
                  <a:pt x="10" y="0"/>
                  <a:pt x="22" y="0"/>
                </a:cubicBezTo>
                <a:cubicBezTo>
                  <a:pt x="483" y="0"/>
                  <a:pt x="483" y="0"/>
                  <a:pt x="483" y="0"/>
                </a:cubicBezTo>
                <a:cubicBezTo>
                  <a:pt x="495" y="0"/>
                  <a:pt x="504" y="10"/>
                  <a:pt x="504" y="2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 name="Rectangle 6"/>
          <p:cNvSpPr>
            <a:spLocks noChangeArrowheads="1"/>
          </p:cNvSpPr>
          <p:nvPr/>
        </p:nvSpPr>
        <p:spPr bwMode="auto">
          <a:xfrm>
            <a:off x="7759679" y="3916120"/>
            <a:ext cx="3588812" cy="55871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6" name="Freeform 7"/>
          <p:cNvSpPr>
            <a:spLocks/>
          </p:cNvSpPr>
          <p:nvPr/>
        </p:nvSpPr>
        <p:spPr bwMode="auto">
          <a:xfrm>
            <a:off x="7451533" y="4342546"/>
            <a:ext cx="3896958" cy="326822"/>
          </a:xfrm>
          <a:custGeom>
            <a:avLst/>
            <a:gdLst>
              <a:gd name="T0" fmla="*/ 504 w 504"/>
              <a:gd name="T1" fmla="*/ 21 h 42"/>
              <a:gd name="T2" fmla="*/ 483 w 504"/>
              <a:gd name="T3" fmla="*/ 42 h 42"/>
              <a:gd name="T4" fmla="*/ 22 w 504"/>
              <a:gd name="T5" fmla="*/ 42 h 42"/>
              <a:gd name="T6" fmla="*/ 0 w 504"/>
              <a:gd name="T7" fmla="*/ 21 h 42"/>
              <a:gd name="T8" fmla="*/ 0 w 504"/>
              <a:gd name="T9" fmla="*/ 21 h 42"/>
              <a:gd name="T10" fmla="*/ 22 w 504"/>
              <a:gd name="T11" fmla="*/ 0 h 42"/>
              <a:gd name="T12" fmla="*/ 483 w 504"/>
              <a:gd name="T13" fmla="*/ 0 h 42"/>
              <a:gd name="T14" fmla="*/ 504 w 504"/>
              <a:gd name="T15" fmla="*/ 21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4" h="42">
                <a:moveTo>
                  <a:pt x="504" y="21"/>
                </a:moveTo>
                <a:cubicBezTo>
                  <a:pt x="504" y="33"/>
                  <a:pt x="495" y="42"/>
                  <a:pt x="483" y="42"/>
                </a:cubicBezTo>
                <a:cubicBezTo>
                  <a:pt x="22" y="42"/>
                  <a:pt x="22" y="42"/>
                  <a:pt x="22" y="42"/>
                </a:cubicBezTo>
                <a:cubicBezTo>
                  <a:pt x="10" y="42"/>
                  <a:pt x="0" y="33"/>
                  <a:pt x="0" y="21"/>
                </a:cubicBezTo>
                <a:cubicBezTo>
                  <a:pt x="0" y="21"/>
                  <a:pt x="0" y="21"/>
                  <a:pt x="0" y="21"/>
                </a:cubicBezTo>
                <a:cubicBezTo>
                  <a:pt x="0" y="10"/>
                  <a:pt x="10" y="0"/>
                  <a:pt x="22" y="0"/>
                </a:cubicBezTo>
                <a:cubicBezTo>
                  <a:pt x="483" y="0"/>
                  <a:pt x="483" y="0"/>
                  <a:pt x="483" y="0"/>
                </a:cubicBezTo>
                <a:cubicBezTo>
                  <a:pt x="495" y="0"/>
                  <a:pt x="504" y="10"/>
                  <a:pt x="504" y="2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7" name="Rectangle 8"/>
          <p:cNvSpPr>
            <a:spLocks noChangeArrowheads="1"/>
          </p:cNvSpPr>
          <p:nvPr/>
        </p:nvSpPr>
        <p:spPr bwMode="auto">
          <a:xfrm>
            <a:off x="2966296" y="2565259"/>
            <a:ext cx="5212026" cy="3097023"/>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9" name="Freeform 10"/>
          <p:cNvSpPr>
            <a:spLocks noEditPoints="1"/>
          </p:cNvSpPr>
          <p:nvPr/>
        </p:nvSpPr>
        <p:spPr bwMode="auto">
          <a:xfrm>
            <a:off x="3073680" y="4435924"/>
            <a:ext cx="163411" cy="140066"/>
          </a:xfrm>
          <a:custGeom>
            <a:avLst/>
            <a:gdLst>
              <a:gd name="T0" fmla="*/ 16 w 21"/>
              <a:gd name="T1" fmla="*/ 0 h 18"/>
              <a:gd name="T2" fmla="*/ 5 w 21"/>
              <a:gd name="T3" fmla="*/ 0 h 18"/>
              <a:gd name="T4" fmla="*/ 0 w 21"/>
              <a:gd name="T5" fmla="*/ 9 h 18"/>
              <a:gd name="T6" fmla="*/ 5 w 21"/>
              <a:gd name="T7" fmla="*/ 18 h 18"/>
              <a:gd name="T8" fmla="*/ 16 w 21"/>
              <a:gd name="T9" fmla="*/ 18 h 18"/>
              <a:gd name="T10" fmla="*/ 21 w 21"/>
              <a:gd name="T11" fmla="*/ 9 h 18"/>
              <a:gd name="T12" fmla="*/ 16 w 21"/>
              <a:gd name="T13" fmla="*/ 0 h 18"/>
              <a:gd name="T14" fmla="*/ 11 w 21"/>
              <a:gd name="T15" fmla="*/ 14 h 18"/>
              <a:gd name="T16" fmla="*/ 6 w 21"/>
              <a:gd name="T17" fmla="*/ 9 h 18"/>
              <a:gd name="T18" fmla="*/ 11 w 21"/>
              <a:gd name="T19" fmla="*/ 5 h 18"/>
              <a:gd name="T20" fmla="*/ 15 w 21"/>
              <a:gd name="T21" fmla="*/ 9 h 18"/>
              <a:gd name="T22" fmla="*/ 11 w 21"/>
              <a:gd name="T2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8">
                <a:moveTo>
                  <a:pt x="16" y="0"/>
                </a:moveTo>
                <a:cubicBezTo>
                  <a:pt x="5" y="0"/>
                  <a:pt x="5" y="0"/>
                  <a:pt x="5" y="0"/>
                </a:cubicBezTo>
                <a:cubicBezTo>
                  <a:pt x="0" y="9"/>
                  <a:pt x="0" y="9"/>
                  <a:pt x="0" y="9"/>
                </a:cubicBezTo>
                <a:cubicBezTo>
                  <a:pt x="5" y="18"/>
                  <a:pt x="5" y="18"/>
                  <a:pt x="5" y="18"/>
                </a:cubicBezTo>
                <a:cubicBezTo>
                  <a:pt x="16" y="18"/>
                  <a:pt x="16" y="18"/>
                  <a:pt x="16" y="18"/>
                </a:cubicBezTo>
                <a:cubicBezTo>
                  <a:pt x="21" y="9"/>
                  <a:pt x="21" y="9"/>
                  <a:pt x="21" y="9"/>
                </a:cubicBezTo>
                <a:lnTo>
                  <a:pt x="16" y="0"/>
                </a:lnTo>
                <a:close/>
                <a:moveTo>
                  <a:pt x="11" y="14"/>
                </a:moveTo>
                <a:cubicBezTo>
                  <a:pt x="8" y="14"/>
                  <a:pt x="6" y="12"/>
                  <a:pt x="6" y="9"/>
                </a:cubicBezTo>
                <a:cubicBezTo>
                  <a:pt x="6" y="7"/>
                  <a:pt x="8" y="5"/>
                  <a:pt x="11" y="5"/>
                </a:cubicBezTo>
                <a:cubicBezTo>
                  <a:pt x="13" y="5"/>
                  <a:pt x="15" y="7"/>
                  <a:pt x="15" y="9"/>
                </a:cubicBezTo>
                <a:cubicBezTo>
                  <a:pt x="15" y="12"/>
                  <a:pt x="13" y="14"/>
                  <a:pt x="11" y="1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0" name="Freeform 11"/>
          <p:cNvSpPr>
            <a:spLocks noEditPoints="1"/>
          </p:cNvSpPr>
          <p:nvPr/>
        </p:nvSpPr>
        <p:spPr bwMode="auto">
          <a:xfrm>
            <a:off x="3739773" y="4428142"/>
            <a:ext cx="138511" cy="163411"/>
          </a:xfrm>
          <a:custGeom>
            <a:avLst/>
            <a:gdLst>
              <a:gd name="T0" fmla="*/ 0 w 18"/>
              <a:gd name="T1" fmla="*/ 5 h 21"/>
              <a:gd name="T2" fmla="*/ 0 w 18"/>
              <a:gd name="T3" fmla="*/ 16 h 21"/>
              <a:gd name="T4" fmla="*/ 9 w 18"/>
              <a:gd name="T5" fmla="*/ 21 h 21"/>
              <a:gd name="T6" fmla="*/ 18 w 18"/>
              <a:gd name="T7" fmla="*/ 16 h 21"/>
              <a:gd name="T8" fmla="*/ 18 w 18"/>
              <a:gd name="T9" fmla="*/ 5 h 21"/>
              <a:gd name="T10" fmla="*/ 9 w 18"/>
              <a:gd name="T11" fmla="*/ 0 h 21"/>
              <a:gd name="T12" fmla="*/ 0 w 18"/>
              <a:gd name="T13" fmla="*/ 5 h 21"/>
              <a:gd name="T14" fmla="*/ 14 w 18"/>
              <a:gd name="T15" fmla="*/ 10 h 21"/>
              <a:gd name="T16" fmla="*/ 9 w 18"/>
              <a:gd name="T17" fmla="*/ 15 h 21"/>
              <a:gd name="T18" fmla="*/ 5 w 18"/>
              <a:gd name="T19" fmla="*/ 10 h 21"/>
              <a:gd name="T20" fmla="*/ 9 w 18"/>
              <a:gd name="T21" fmla="*/ 6 h 21"/>
              <a:gd name="T22" fmla="*/ 14 w 18"/>
              <a:gd name="T2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1">
                <a:moveTo>
                  <a:pt x="0" y="5"/>
                </a:moveTo>
                <a:cubicBezTo>
                  <a:pt x="0" y="16"/>
                  <a:pt x="0" y="16"/>
                  <a:pt x="0" y="16"/>
                </a:cubicBezTo>
                <a:cubicBezTo>
                  <a:pt x="9" y="21"/>
                  <a:pt x="9" y="21"/>
                  <a:pt x="9" y="21"/>
                </a:cubicBezTo>
                <a:cubicBezTo>
                  <a:pt x="18" y="16"/>
                  <a:pt x="18" y="16"/>
                  <a:pt x="18" y="16"/>
                </a:cubicBezTo>
                <a:cubicBezTo>
                  <a:pt x="18" y="5"/>
                  <a:pt x="18" y="5"/>
                  <a:pt x="18" y="5"/>
                </a:cubicBezTo>
                <a:cubicBezTo>
                  <a:pt x="9" y="0"/>
                  <a:pt x="9" y="0"/>
                  <a:pt x="9" y="0"/>
                </a:cubicBezTo>
                <a:lnTo>
                  <a:pt x="0" y="5"/>
                </a:lnTo>
                <a:close/>
                <a:moveTo>
                  <a:pt x="14" y="10"/>
                </a:moveTo>
                <a:cubicBezTo>
                  <a:pt x="14" y="13"/>
                  <a:pt x="12" y="15"/>
                  <a:pt x="9" y="15"/>
                </a:cubicBezTo>
                <a:cubicBezTo>
                  <a:pt x="7" y="15"/>
                  <a:pt x="5" y="13"/>
                  <a:pt x="5" y="10"/>
                </a:cubicBezTo>
                <a:cubicBezTo>
                  <a:pt x="5" y="8"/>
                  <a:pt x="7" y="6"/>
                  <a:pt x="9" y="6"/>
                </a:cubicBezTo>
                <a:cubicBezTo>
                  <a:pt x="12" y="6"/>
                  <a:pt x="14" y="8"/>
                  <a:pt x="14" y="1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1" name="Freeform 12"/>
          <p:cNvSpPr>
            <a:spLocks noEditPoints="1"/>
          </p:cNvSpPr>
          <p:nvPr/>
        </p:nvSpPr>
        <p:spPr bwMode="auto">
          <a:xfrm>
            <a:off x="4388748" y="4428142"/>
            <a:ext cx="146292" cy="163411"/>
          </a:xfrm>
          <a:custGeom>
            <a:avLst/>
            <a:gdLst>
              <a:gd name="T0" fmla="*/ 0 w 19"/>
              <a:gd name="T1" fmla="*/ 5 h 21"/>
              <a:gd name="T2" fmla="*/ 0 w 19"/>
              <a:gd name="T3" fmla="*/ 16 h 21"/>
              <a:gd name="T4" fmla="*/ 10 w 19"/>
              <a:gd name="T5" fmla="*/ 21 h 21"/>
              <a:gd name="T6" fmla="*/ 19 w 19"/>
              <a:gd name="T7" fmla="*/ 16 h 21"/>
              <a:gd name="T8" fmla="*/ 19 w 19"/>
              <a:gd name="T9" fmla="*/ 5 h 21"/>
              <a:gd name="T10" fmla="*/ 10 w 19"/>
              <a:gd name="T11" fmla="*/ 0 h 21"/>
              <a:gd name="T12" fmla="*/ 0 w 19"/>
              <a:gd name="T13" fmla="*/ 5 h 21"/>
              <a:gd name="T14" fmla="*/ 14 w 19"/>
              <a:gd name="T15" fmla="*/ 10 h 21"/>
              <a:gd name="T16" fmla="*/ 10 w 19"/>
              <a:gd name="T17" fmla="*/ 15 h 21"/>
              <a:gd name="T18" fmla="*/ 5 w 19"/>
              <a:gd name="T19" fmla="*/ 10 h 21"/>
              <a:gd name="T20" fmla="*/ 10 w 19"/>
              <a:gd name="T21" fmla="*/ 6 h 21"/>
              <a:gd name="T22" fmla="*/ 14 w 19"/>
              <a:gd name="T2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1">
                <a:moveTo>
                  <a:pt x="0" y="5"/>
                </a:moveTo>
                <a:cubicBezTo>
                  <a:pt x="0" y="16"/>
                  <a:pt x="0" y="16"/>
                  <a:pt x="0" y="16"/>
                </a:cubicBezTo>
                <a:cubicBezTo>
                  <a:pt x="10" y="21"/>
                  <a:pt x="10" y="21"/>
                  <a:pt x="10" y="21"/>
                </a:cubicBezTo>
                <a:cubicBezTo>
                  <a:pt x="19" y="16"/>
                  <a:pt x="19" y="16"/>
                  <a:pt x="19" y="16"/>
                </a:cubicBezTo>
                <a:cubicBezTo>
                  <a:pt x="19" y="5"/>
                  <a:pt x="19" y="5"/>
                  <a:pt x="19" y="5"/>
                </a:cubicBezTo>
                <a:cubicBezTo>
                  <a:pt x="10" y="0"/>
                  <a:pt x="10" y="0"/>
                  <a:pt x="10" y="0"/>
                </a:cubicBezTo>
                <a:lnTo>
                  <a:pt x="0" y="5"/>
                </a:lnTo>
                <a:close/>
                <a:moveTo>
                  <a:pt x="14" y="10"/>
                </a:moveTo>
                <a:cubicBezTo>
                  <a:pt x="14" y="13"/>
                  <a:pt x="12" y="15"/>
                  <a:pt x="10" y="15"/>
                </a:cubicBezTo>
                <a:cubicBezTo>
                  <a:pt x="7" y="15"/>
                  <a:pt x="5" y="13"/>
                  <a:pt x="5" y="10"/>
                </a:cubicBezTo>
                <a:cubicBezTo>
                  <a:pt x="5" y="8"/>
                  <a:pt x="7" y="6"/>
                  <a:pt x="10" y="6"/>
                </a:cubicBezTo>
                <a:cubicBezTo>
                  <a:pt x="12" y="6"/>
                  <a:pt x="14" y="8"/>
                  <a:pt x="14" y="1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 name="Freeform 13"/>
          <p:cNvSpPr>
            <a:spLocks noEditPoints="1"/>
          </p:cNvSpPr>
          <p:nvPr/>
        </p:nvSpPr>
        <p:spPr bwMode="auto">
          <a:xfrm>
            <a:off x="5029941" y="4435924"/>
            <a:ext cx="171192" cy="140066"/>
          </a:xfrm>
          <a:custGeom>
            <a:avLst/>
            <a:gdLst>
              <a:gd name="T0" fmla="*/ 16 w 22"/>
              <a:gd name="T1" fmla="*/ 0 h 18"/>
              <a:gd name="T2" fmla="*/ 6 w 22"/>
              <a:gd name="T3" fmla="*/ 0 h 18"/>
              <a:gd name="T4" fmla="*/ 0 w 22"/>
              <a:gd name="T5" fmla="*/ 9 h 18"/>
              <a:gd name="T6" fmla="*/ 6 w 22"/>
              <a:gd name="T7" fmla="*/ 18 h 18"/>
              <a:gd name="T8" fmla="*/ 16 w 22"/>
              <a:gd name="T9" fmla="*/ 18 h 18"/>
              <a:gd name="T10" fmla="*/ 22 w 22"/>
              <a:gd name="T11" fmla="*/ 9 h 18"/>
              <a:gd name="T12" fmla="*/ 16 w 22"/>
              <a:gd name="T13" fmla="*/ 0 h 18"/>
              <a:gd name="T14" fmla="*/ 11 w 22"/>
              <a:gd name="T15" fmla="*/ 14 h 18"/>
              <a:gd name="T16" fmla="*/ 6 w 22"/>
              <a:gd name="T17" fmla="*/ 9 h 18"/>
              <a:gd name="T18" fmla="*/ 11 w 22"/>
              <a:gd name="T19" fmla="*/ 5 h 18"/>
              <a:gd name="T20" fmla="*/ 15 w 22"/>
              <a:gd name="T21" fmla="*/ 9 h 18"/>
              <a:gd name="T22" fmla="*/ 11 w 22"/>
              <a:gd name="T2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18">
                <a:moveTo>
                  <a:pt x="16" y="0"/>
                </a:moveTo>
                <a:cubicBezTo>
                  <a:pt x="6" y="0"/>
                  <a:pt x="6" y="0"/>
                  <a:pt x="6" y="0"/>
                </a:cubicBezTo>
                <a:cubicBezTo>
                  <a:pt x="0" y="9"/>
                  <a:pt x="0" y="9"/>
                  <a:pt x="0" y="9"/>
                </a:cubicBezTo>
                <a:cubicBezTo>
                  <a:pt x="6" y="18"/>
                  <a:pt x="6" y="18"/>
                  <a:pt x="6" y="18"/>
                </a:cubicBezTo>
                <a:cubicBezTo>
                  <a:pt x="16" y="18"/>
                  <a:pt x="16" y="18"/>
                  <a:pt x="16" y="18"/>
                </a:cubicBezTo>
                <a:cubicBezTo>
                  <a:pt x="22" y="9"/>
                  <a:pt x="22" y="9"/>
                  <a:pt x="22" y="9"/>
                </a:cubicBezTo>
                <a:lnTo>
                  <a:pt x="16" y="0"/>
                </a:lnTo>
                <a:close/>
                <a:moveTo>
                  <a:pt x="11" y="14"/>
                </a:moveTo>
                <a:cubicBezTo>
                  <a:pt x="8" y="14"/>
                  <a:pt x="6" y="12"/>
                  <a:pt x="6" y="9"/>
                </a:cubicBezTo>
                <a:cubicBezTo>
                  <a:pt x="6" y="7"/>
                  <a:pt x="8" y="5"/>
                  <a:pt x="11" y="5"/>
                </a:cubicBezTo>
                <a:cubicBezTo>
                  <a:pt x="13" y="5"/>
                  <a:pt x="15" y="7"/>
                  <a:pt x="15" y="9"/>
                </a:cubicBezTo>
                <a:cubicBezTo>
                  <a:pt x="15" y="12"/>
                  <a:pt x="13" y="14"/>
                  <a:pt x="11" y="1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5" name="Freeform 14"/>
          <p:cNvSpPr>
            <a:spLocks noEditPoints="1"/>
          </p:cNvSpPr>
          <p:nvPr/>
        </p:nvSpPr>
        <p:spPr bwMode="auto">
          <a:xfrm>
            <a:off x="5688252" y="4435924"/>
            <a:ext cx="161854" cy="140066"/>
          </a:xfrm>
          <a:custGeom>
            <a:avLst/>
            <a:gdLst>
              <a:gd name="T0" fmla="*/ 16 w 21"/>
              <a:gd name="T1" fmla="*/ 0 h 18"/>
              <a:gd name="T2" fmla="*/ 5 w 21"/>
              <a:gd name="T3" fmla="*/ 0 h 18"/>
              <a:gd name="T4" fmla="*/ 0 w 21"/>
              <a:gd name="T5" fmla="*/ 9 h 18"/>
              <a:gd name="T6" fmla="*/ 5 w 21"/>
              <a:gd name="T7" fmla="*/ 18 h 18"/>
              <a:gd name="T8" fmla="*/ 16 w 21"/>
              <a:gd name="T9" fmla="*/ 18 h 18"/>
              <a:gd name="T10" fmla="*/ 21 w 21"/>
              <a:gd name="T11" fmla="*/ 9 h 18"/>
              <a:gd name="T12" fmla="*/ 16 w 21"/>
              <a:gd name="T13" fmla="*/ 0 h 18"/>
              <a:gd name="T14" fmla="*/ 10 w 21"/>
              <a:gd name="T15" fmla="*/ 14 h 18"/>
              <a:gd name="T16" fmla="*/ 6 w 21"/>
              <a:gd name="T17" fmla="*/ 9 h 18"/>
              <a:gd name="T18" fmla="*/ 10 w 21"/>
              <a:gd name="T19" fmla="*/ 5 h 18"/>
              <a:gd name="T20" fmla="*/ 15 w 21"/>
              <a:gd name="T21" fmla="*/ 9 h 18"/>
              <a:gd name="T22" fmla="*/ 10 w 21"/>
              <a:gd name="T2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8">
                <a:moveTo>
                  <a:pt x="16" y="0"/>
                </a:moveTo>
                <a:cubicBezTo>
                  <a:pt x="5" y="0"/>
                  <a:pt x="5" y="0"/>
                  <a:pt x="5" y="0"/>
                </a:cubicBezTo>
                <a:cubicBezTo>
                  <a:pt x="0" y="9"/>
                  <a:pt x="0" y="9"/>
                  <a:pt x="0" y="9"/>
                </a:cubicBezTo>
                <a:cubicBezTo>
                  <a:pt x="5" y="18"/>
                  <a:pt x="5" y="18"/>
                  <a:pt x="5" y="18"/>
                </a:cubicBezTo>
                <a:cubicBezTo>
                  <a:pt x="16" y="18"/>
                  <a:pt x="16" y="18"/>
                  <a:pt x="16" y="18"/>
                </a:cubicBezTo>
                <a:cubicBezTo>
                  <a:pt x="21" y="9"/>
                  <a:pt x="21" y="9"/>
                  <a:pt x="21" y="9"/>
                </a:cubicBezTo>
                <a:lnTo>
                  <a:pt x="16" y="0"/>
                </a:lnTo>
                <a:close/>
                <a:moveTo>
                  <a:pt x="10" y="14"/>
                </a:moveTo>
                <a:cubicBezTo>
                  <a:pt x="8" y="14"/>
                  <a:pt x="6" y="12"/>
                  <a:pt x="6" y="9"/>
                </a:cubicBezTo>
                <a:cubicBezTo>
                  <a:pt x="6" y="7"/>
                  <a:pt x="8" y="5"/>
                  <a:pt x="10" y="5"/>
                </a:cubicBezTo>
                <a:cubicBezTo>
                  <a:pt x="13" y="5"/>
                  <a:pt x="15" y="7"/>
                  <a:pt x="15" y="9"/>
                </a:cubicBezTo>
                <a:cubicBezTo>
                  <a:pt x="15" y="12"/>
                  <a:pt x="13" y="14"/>
                  <a:pt x="10" y="1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6" name="Freeform 15"/>
          <p:cNvSpPr>
            <a:spLocks noEditPoints="1"/>
          </p:cNvSpPr>
          <p:nvPr/>
        </p:nvSpPr>
        <p:spPr bwMode="auto">
          <a:xfrm>
            <a:off x="6352791" y="4428142"/>
            <a:ext cx="140066" cy="163411"/>
          </a:xfrm>
          <a:custGeom>
            <a:avLst/>
            <a:gdLst>
              <a:gd name="T0" fmla="*/ 0 w 18"/>
              <a:gd name="T1" fmla="*/ 5 h 21"/>
              <a:gd name="T2" fmla="*/ 0 w 18"/>
              <a:gd name="T3" fmla="*/ 16 h 21"/>
              <a:gd name="T4" fmla="*/ 9 w 18"/>
              <a:gd name="T5" fmla="*/ 21 h 21"/>
              <a:gd name="T6" fmla="*/ 18 w 18"/>
              <a:gd name="T7" fmla="*/ 16 h 21"/>
              <a:gd name="T8" fmla="*/ 18 w 18"/>
              <a:gd name="T9" fmla="*/ 5 h 21"/>
              <a:gd name="T10" fmla="*/ 9 w 18"/>
              <a:gd name="T11" fmla="*/ 0 h 21"/>
              <a:gd name="T12" fmla="*/ 0 w 18"/>
              <a:gd name="T13" fmla="*/ 5 h 21"/>
              <a:gd name="T14" fmla="*/ 13 w 18"/>
              <a:gd name="T15" fmla="*/ 10 h 21"/>
              <a:gd name="T16" fmla="*/ 9 w 18"/>
              <a:gd name="T17" fmla="*/ 15 h 21"/>
              <a:gd name="T18" fmla="*/ 4 w 18"/>
              <a:gd name="T19" fmla="*/ 10 h 21"/>
              <a:gd name="T20" fmla="*/ 9 w 18"/>
              <a:gd name="T21" fmla="*/ 6 h 21"/>
              <a:gd name="T22" fmla="*/ 13 w 18"/>
              <a:gd name="T2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1">
                <a:moveTo>
                  <a:pt x="0" y="5"/>
                </a:moveTo>
                <a:cubicBezTo>
                  <a:pt x="0" y="16"/>
                  <a:pt x="0" y="16"/>
                  <a:pt x="0" y="16"/>
                </a:cubicBezTo>
                <a:cubicBezTo>
                  <a:pt x="9" y="21"/>
                  <a:pt x="9" y="21"/>
                  <a:pt x="9" y="21"/>
                </a:cubicBezTo>
                <a:cubicBezTo>
                  <a:pt x="18" y="16"/>
                  <a:pt x="18" y="16"/>
                  <a:pt x="18" y="16"/>
                </a:cubicBezTo>
                <a:cubicBezTo>
                  <a:pt x="18" y="5"/>
                  <a:pt x="18" y="5"/>
                  <a:pt x="18" y="5"/>
                </a:cubicBezTo>
                <a:cubicBezTo>
                  <a:pt x="9" y="0"/>
                  <a:pt x="9" y="0"/>
                  <a:pt x="9" y="0"/>
                </a:cubicBezTo>
                <a:lnTo>
                  <a:pt x="0" y="5"/>
                </a:lnTo>
                <a:close/>
                <a:moveTo>
                  <a:pt x="13" y="10"/>
                </a:moveTo>
                <a:cubicBezTo>
                  <a:pt x="13" y="13"/>
                  <a:pt x="11" y="15"/>
                  <a:pt x="9" y="15"/>
                </a:cubicBezTo>
                <a:cubicBezTo>
                  <a:pt x="6" y="15"/>
                  <a:pt x="4" y="13"/>
                  <a:pt x="4" y="10"/>
                </a:cubicBezTo>
                <a:cubicBezTo>
                  <a:pt x="4" y="8"/>
                  <a:pt x="6" y="6"/>
                  <a:pt x="9" y="6"/>
                </a:cubicBezTo>
                <a:cubicBezTo>
                  <a:pt x="11" y="6"/>
                  <a:pt x="13" y="8"/>
                  <a:pt x="13" y="1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7" name="Freeform 16"/>
          <p:cNvSpPr>
            <a:spLocks noEditPoints="1"/>
          </p:cNvSpPr>
          <p:nvPr/>
        </p:nvSpPr>
        <p:spPr bwMode="auto">
          <a:xfrm>
            <a:off x="6995539" y="4435924"/>
            <a:ext cx="161854" cy="140066"/>
          </a:xfrm>
          <a:custGeom>
            <a:avLst/>
            <a:gdLst>
              <a:gd name="T0" fmla="*/ 15 w 21"/>
              <a:gd name="T1" fmla="*/ 0 h 18"/>
              <a:gd name="T2" fmla="*/ 5 w 21"/>
              <a:gd name="T3" fmla="*/ 0 h 18"/>
              <a:gd name="T4" fmla="*/ 0 w 21"/>
              <a:gd name="T5" fmla="*/ 9 h 18"/>
              <a:gd name="T6" fmla="*/ 5 w 21"/>
              <a:gd name="T7" fmla="*/ 18 h 18"/>
              <a:gd name="T8" fmla="*/ 15 w 21"/>
              <a:gd name="T9" fmla="*/ 18 h 18"/>
              <a:gd name="T10" fmla="*/ 21 w 21"/>
              <a:gd name="T11" fmla="*/ 9 h 18"/>
              <a:gd name="T12" fmla="*/ 15 w 21"/>
              <a:gd name="T13" fmla="*/ 0 h 18"/>
              <a:gd name="T14" fmla="*/ 10 w 21"/>
              <a:gd name="T15" fmla="*/ 14 h 18"/>
              <a:gd name="T16" fmla="*/ 6 w 21"/>
              <a:gd name="T17" fmla="*/ 9 h 18"/>
              <a:gd name="T18" fmla="*/ 10 w 21"/>
              <a:gd name="T19" fmla="*/ 5 h 18"/>
              <a:gd name="T20" fmla="*/ 15 w 21"/>
              <a:gd name="T21" fmla="*/ 9 h 18"/>
              <a:gd name="T22" fmla="*/ 10 w 21"/>
              <a:gd name="T23"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8">
                <a:moveTo>
                  <a:pt x="15" y="0"/>
                </a:moveTo>
                <a:cubicBezTo>
                  <a:pt x="5" y="0"/>
                  <a:pt x="5" y="0"/>
                  <a:pt x="5" y="0"/>
                </a:cubicBezTo>
                <a:cubicBezTo>
                  <a:pt x="0" y="9"/>
                  <a:pt x="0" y="9"/>
                  <a:pt x="0" y="9"/>
                </a:cubicBezTo>
                <a:cubicBezTo>
                  <a:pt x="5" y="18"/>
                  <a:pt x="5" y="18"/>
                  <a:pt x="5" y="18"/>
                </a:cubicBezTo>
                <a:cubicBezTo>
                  <a:pt x="15" y="18"/>
                  <a:pt x="15" y="18"/>
                  <a:pt x="15" y="18"/>
                </a:cubicBezTo>
                <a:cubicBezTo>
                  <a:pt x="21" y="9"/>
                  <a:pt x="21" y="9"/>
                  <a:pt x="21" y="9"/>
                </a:cubicBezTo>
                <a:lnTo>
                  <a:pt x="15" y="0"/>
                </a:lnTo>
                <a:close/>
                <a:moveTo>
                  <a:pt x="10" y="14"/>
                </a:moveTo>
                <a:cubicBezTo>
                  <a:pt x="8" y="14"/>
                  <a:pt x="6" y="12"/>
                  <a:pt x="6" y="9"/>
                </a:cubicBezTo>
                <a:cubicBezTo>
                  <a:pt x="6" y="7"/>
                  <a:pt x="8" y="5"/>
                  <a:pt x="10" y="5"/>
                </a:cubicBezTo>
                <a:cubicBezTo>
                  <a:pt x="13" y="5"/>
                  <a:pt x="15" y="7"/>
                  <a:pt x="15" y="9"/>
                </a:cubicBezTo>
                <a:cubicBezTo>
                  <a:pt x="15" y="12"/>
                  <a:pt x="13" y="14"/>
                  <a:pt x="10" y="1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8" name="Freeform 17"/>
          <p:cNvSpPr>
            <a:spLocks noEditPoints="1"/>
          </p:cNvSpPr>
          <p:nvPr/>
        </p:nvSpPr>
        <p:spPr bwMode="auto">
          <a:xfrm>
            <a:off x="7652294" y="4428142"/>
            <a:ext cx="146292" cy="163411"/>
          </a:xfrm>
          <a:custGeom>
            <a:avLst/>
            <a:gdLst>
              <a:gd name="T0" fmla="*/ 0 w 19"/>
              <a:gd name="T1" fmla="*/ 5 h 21"/>
              <a:gd name="T2" fmla="*/ 0 w 19"/>
              <a:gd name="T3" fmla="*/ 16 h 21"/>
              <a:gd name="T4" fmla="*/ 10 w 19"/>
              <a:gd name="T5" fmla="*/ 21 h 21"/>
              <a:gd name="T6" fmla="*/ 19 w 19"/>
              <a:gd name="T7" fmla="*/ 16 h 21"/>
              <a:gd name="T8" fmla="*/ 19 w 19"/>
              <a:gd name="T9" fmla="*/ 5 h 21"/>
              <a:gd name="T10" fmla="*/ 10 w 19"/>
              <a:gd name="T11" fmla="*/ 0 h 21"/>
              <a:gd name="T12" fmla="*/ 0 w 19"/>
              <a:gd name="T13" fmla="*/ 5 h 21"/>
              <a:gd name="T14" fmla="*/ 14 w 19"/>
              <a:gd name="T15" fmla="*/ 10 h 21"/>
              <a:gd name="T16" fmla="*/ 10 w 19"/>
              <a:gd name="T17" fmla="*/ 15 h 21"/>
              <a:gd name="T18" fmla="*/ 5 w 19"/>
              <a:gd name="T19" fmla="*/ 10 h 21"/>
              <a:gd name="T20" fmla="*/ 10 w 19"/>
              <a:gd name="T21" fmla="*/ 6 h 21"/>
              <a:gd name="T22" fmla="*/ 14 w 19"/>
              <a:gd name="T23" fmla="*/ 1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1">
                <a:moveTo>
                  <a:pt x="0" y="5"/>
                </a:moveTo>
                <a:cubicBezTo>
                  <a:pt x="0" y="16"/>
                  <a:pt x="0" y="16"/>
                  <a:pt x="0" y="16"/>
                </a:cubicBezTo>
                <a:cubicBezTo>
                  <a:pt x="10" y="21"/>
                  <a:pt x="10" y="21"/>
                  <a:pt x="10" y="21"/>
                </a:cubicBezTo>
                <a:cubicBezTo>
                  <a:pt x="19" y="16"/>
                  <a:pt x="19" y="16"/>
                  <a:pt x="19" y="16"/>
                </a:cubicBezTo>
                <a:cubicBezTo>
                  <a:pt x="19" y="5"/>
                  <a:pt x="19" y="5"/>
                  <a:pt x="19" y="5"/>
                </a:cubicBezTo>
                <a:cubicBezTo>
                  <a:pt x="10" y="0"/>
                  <a:pt x="10" y="0"/>
                  <a:pt x="10" y="0"/>
                </a:cubicBezTo>
                <a:lnTo>
                  <a:pt x="0" y="5"/>
                </a:lnTo>
                <a:close/>
                <a:moveTo>
                  <a:pt x="14" y="10"/>
                </a:moveTo>
                <a:cubicBezTo>
                  <a:pt x="14" y="13"/>
                  <a:pt x="12" y="15"/>
                  <a:pt x="10" y="15"/>
                </a:cubicBezTo>
                <a:cubicBezTo>
                  <a:pt x="7" y="15"/>
                  <a:pt x="5" y="13"/>
                  <a:pt x="5" y="10"/>
                </a:cubicBezTo>
                <a:cubicBezTo>
                  <a:pt x="5" y="8"/>
                  <a:pt x="7" y="6"/>
                  <a:pt x="10" y="6"/>
                </a:cubicBezTo>
                <a:cubicBezTo>
                  <a:pt x="12" y="6"/>
                  <a:pt x="14" y="8"/>
                  <a:pt x="14" y="1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29" name="Rectangle 18"/>
          <p:cNvSpPr>
            <a:spLocks noChangeArrowheads="1"/>
          </p:cNvSpPr>
          <p:nvPr/>
        </p:nvSpPr>
        <p:spPr bwMode="auto">
          <a:xfrm>
            <a:off x="2966296" y="4638241"/>
            <a:ext cx="5040834" cy="3112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1" name="Freeform 20"/>
          <p:cNvSpPr>
            <a:spLocks/>
          </p:cNvSpPr>
          <p:nvPr/>
        </p:nvSpPr>
        <p:spPr bwMode="auto">
          <a:xfrm>
            <a:off x="5826763" y="3807181"/>
            <a:ext cx="62252" cy="108941"/>
          </a:xfrm>
          <a:custGeom>
            <a:avLst/>
            <a:gdLst>
              <a:gd name="T0" fmla="*/ 40 w 40"/>
              <a:gd name="T1" fmla="*/ 0 h 70"/>
              <a:gd name="T2" fmla="*/ 0 w 40"/>
              <a:gd name="T3" fmla="*/ 0 h 70"/>
              <a:gd name="T4" fmla="*/ 0 w 40"/>
              <a:gd name="T5" fmla="*/ 70 h 70"/>
              <a:gd name="T6" fmla="*/ 20 w 40"/>
              <a:gd name="T7" fmla="*/ 70 h 70"/>
              <a:gd name="T8" fmla="*/ 40 w 40"/>
              <a:gd name="T9" fmla="*/ 0 h 70"/>
            </a:gdLst>
            <a:ahLst/>
            <a:cxnLst>
              <a:cxn ang="0">
                <a:pos x="T0" y="T1"/>
              </a:cxn>
              <a:cxn ang="0">
                <a:pos x="T2" y="T3"/>
              </a:cxn>
              <a:cxn ang="0">
                <a:pos x="T4" y="T5"/>
              </a:cxn>
              <a:cxn ang="0">
                <a:pos x="T6" y="T7"/>
              </a:cxn>
              <a:cxn ang="0">
                <a:pos x="T8" y="T9"/>
              </a:cxn>
            </a:cxnLst>
            <a:rect l="0" t="0" r="r" b="b"/>
            <a:pathLst>
              <a:path w="40" h="70">
                <a:moveTo>
                  <a:pt x="40" y="0"/>
                </a:moveTo>
                <a:lnTo>
                  <a:pt x="0" y="0"/>
                </a:lnTo>
                <a:lnTo>
                  <a:pt x="0" y="70"/>
                </a:lnTo>
                <a:lnTo>
                  <a:pt x="20" y="70"/>
                </a:lnTo>
                <a:lnTo>
                  <a:pt x="4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2" name="Freeform 21"/>
          <p:cNvSpPr>
            <a:spLocks/>
          </p:cNvSpPr>
          <p:nvPr/>
        </p:nvSpPr>
        <p:spPr bwMode="auto">
          <a:xfrm>
            <a:off x="5826763" y="3916121"/>
            <a:ext cx="62252" cy="101160"/>
          </a:xfrm>
          <a:custGeom>
            <a:avLst/>
            <a:gdLst>
              <a:gd name="T0" fmla="*/ 40 w 40"/>
              <a:gd name="T1" fmla="*/ 65 h 65"/>
              <a:gd name="T2" fmla="*/ 0 w 40"/>
              <a:gd name="T3" fmla="*/ 65 h 65"/>
              <a:gd name="T4" fmla="*/ 0 w 40"/>
              <a:gd name="T5" fmla="*/ 0 h 65"/>
              <a:gd name="T6" fmla="*/ 20 w 40"/>
              <a:gd name="T7" fmla="*/ 0 h 65"/>
              <a:gd name="T8" fmla="*/ 40 w 40"/>
              <a:gd name="T9" fmla="*/ 65 h 65"/>
            </a:gdLst>
            <a:ahLst/>
            <a:cxnLst>
              <a:cxn ang="0">
                <a:pos x="T0" y="T1"/>
              </a:cxn>
              <a:cxn ang="0">
                <a:pos x="T2" y="T3"/>
              </a:cxn>
              <a:cxn ang="0">
                <a:pos x="T4" y="T5"/>
              </a:cxn>
              <a:cxn ang="0">
                <a:pos x="T6" y="T7"/>
              </a:cxn>
              <a:cxn ang="0">
                <a:pos x="T8" y="T9"/>
              </a:cxn>
            </a:cxnLst>
            <a:rect l="0" t="0" r="r" b="b"/>
            <a:pathLst>
              <a:path w="40" h="65">
                <a:moveTo>
                  <a:pt x="40" y="65"/>
                </a:moveTo>
                <a:lnTo>
                  <a:pt x="0" y="65"/>
                </a:lnTo>
                <a:lnTo>
                  <a:pt x="0" y="0"/>
                </a:lnTo>
                <a:lnTo>
                  <a:pt x="20" y="0"/>
                </a:lnTo>
                <a:lnTo>
                  <a:pt x="40" y="6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3" name="Rectangle 22"/>
          <p:cNvSpPr>
            <a:spLocks noChangeArrowheads="1"/>
          </p:cNvSpPr>
          <p:nvPr/>
        </p:nvSpPr>
        <p:spPr bwMode="auto">
          <a:xfrm>
            <a:off x="5780074" y="3807181"/>
            <a:ext cx="70034" cy="2101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4" name="Freeform 23"/>
          <p:cNvSpPr>
            <a:spLocks/>
          </p:cNvSpPr>
          <p:nvPr/>
        </p:nvSpPr>
        <p:spPr bwMode="auto">
          <a:xfrm>
            <a:off x="5764511" y="3807181"/>
            <a:ext cx="62252" cy="108941"/>
          </a:xfrm>
          <a:custGeom>
            <a:avLst/>
            <a:gdLst>
              <a:gd name="T0" fmla="*/ 40 w 40"/>
              <a:gd name="T1" fmla="*/ 0 h 70"/>
              <a:gd name="T2" fmla="*/ 0 w 40"/>
              <a:gd name="T3" fmla="*/ 0 h 70"/>
              <a:gd name="T4" fmla="*/ 0 w 40"/>
              <a:gd name="T5" fmla="*/ 70 h 70"/>
              <a:gd name="T6" fmla="*/ 20 w 40"/>
              <a:gd name="T7" fmla="*/ 70 h 70"/>
              <a:gd name="T8" fmla="*/ 40 w 40"/>
              <a:gd name="T9" fmla="*/ 0 h 70"/>
            </a:gdLst>
            <a:ahLst/>
            <a:cxnLst>
              <a:cxn ang="0">
                <a:pos x="T0" y="T1"/>
              </a:cxn>
              <a:cxn ang="0">
                <a:pos x="T2" y="T3"/>
              </a:cxn>
              <a:cxn ang="0">
                <a:pos x="T4" y="T5"/>
              </a:cxn>
              <a:cxn ang="0">
                <a:pos x="T6" y="T7"/>
              </a:cxn>
              <a:cxn ang="0">
                <a:pos x="T8" y="T9"/>
              </a:cxn>
            </a:cxnLst>
            <a:rect l="0" t="0" r="r" b="b"/>
            <a:pathLst>
              <a:path w="40" h="70">
                <a:moveTo>
                  <a:pt x="40" y="0"/>
                </a:moveTo>
                <a:lnTo>
                  <a:pt x="0" y="0"/>
                </a:lnTo>
                <a:lnTo>
                  <a:pt x="0" y="70"/>
                </a:lnTo>
                <a:lnTo>
                  <a:pt x="20" y="70"/>
                </a:lnTo>
                <a:lnTo>
                  <a:pt x="40"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5" name="Freeform 24"/>
          <p:cNvSpPr>
            <a:spLocks/>
          </p:cNvSpPr>
          <p:nvPr/>
        </p:nvSpPr>
        <p:spPr bwMode="auto">
          <a:xfrm>
            <a:off x="5764511" y="3916121"/>
            <a:ext cx="62252" cy="101160"/>
          </a:xfrm>
          <a:custGeom>
            <a:avLst/>
            <a:gdLst>
              <a:gd name="T0" fmla="*/ 40 w 40"/>
              <a:gd name="T1" fmla="*/ 65 h 65"/>
              <a:gd name="T2" fmla="*/ 0 w 40"/>
              <a:gd name="T3" fmla="*/ 65 h 65"/>
              <a:gd name="T4" fmla="*/ 0 w 40"/>
              <a:gd name="T5" fmla="*/ 0 h 65"/>
              <a:gd name="T6" fmla="*/ 20 w 40"/>
              <a:gd name="T7" fmla="*/ 0 h 65"/>
              <a:gd name="T8" fmla="*/ 40 w 40"/>
              <a:gd name="T9" fmla="*/ 65 h 65"/>
            </a:gdLst>
            <a:ahLst/>
            <a:cxnLst>
              <a:cxn ang="0">
                <a:pos x="T0" y="T1"/>
              </a:cxn>
              <a:cxn ang="0">
                <a:pos x="T2" y="T3"/>
              </a:cxn>
              <a:cxn ang="0">
                <a:pos x="T4" y="T5"/>
              </a:cxn>
              <a:cxn ang="0">
                <a:pos x="T6" y="T7"/>
              </a:cxn>
              <a:cxn ang="0">
                <a:pos x="T8" y="T9"/>
              </a:cxn>
            </a:cxnLst>
            <a:rect l="0" t="0" r="r" b="b"/>
            <a:pathLst>
              <a:path w="40" h="65">
                <a:moveTo>
                  <a:pt x="40" y="65"/>
                </a:moveTo>
                <a:lnTo>
                  <a:pt x="0" y="65"/>
                </a:lnTo>
                <a:lnTo>
                  <a:pt x="0" y="0"/>
                </a:lnTo>
                <a:lnTo>
                  <a:pt x="20" y="0"/>
                </a:lnTo>
                <a:lnTo>
                  <a:pt x="40" y="6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6" name="Freeform 25"/>
          <p:cNvSpPr>
            <a:spLocks/>
          </p:cNvSpPr>
          <p:nvPr/>
        </p:nvSpPr>
        <p:spPr bwMode="auto">
          <a:xfrm>
            <a:off x="5997955" y="3807181"/>
            <a:ext cx="52914" cy="108941"/>
          </a:xfrm>
          <a:custGeom>
            <a:avLst/>
            <a:gdLst>
              <a:gd name="T0" fmla="*/ 34 w 34"/>
              <a:gd name="T1" fmla="*/ 0 h 70"/>
              <a:gd name="T2" fmla="*/ 0 w 34"/>
              <a:gd name="T3" fmla="*/ 0 h 70"/>
              <a:gd name="T4" fmla="*/ 0 w 34"/>
              <a:gd name="T5" fmla="*/ 70 h 70"/>
              <a:gd name="T6" fmla="*/ 14 w 34"/>
              <a:gd name="T7" fmla="*/ 70 h 70"/>
              <a:gd name="T8" fmla="*/ 34 w 34"/>
              <a:gd name="T9" fmla="*/ 0 h 70"/>
            </a:gdLst>
            <a:ahLst/>
            <a:cxnLst>
              <a:cxn ang="0">
                <a:pos x="T0" y="T1"/>
              </a:cxn>
              <a:cxn ang="0">
                <a:pos x="T2" y="T3"/>
              </a:cxn>
              <a:cxn ang="0">
                <a:pos x="T4" y="T5"/>
              </a:cxn>
              <a:cxn ang="0">
                <a:pos x="T6" y="T7"/>
              </a:cxn>
              <a:cxn ang="0">
                <a:pos x="T8" y="T9"/>
              </a:cxn>
            </a:cxnLst>
            <a:rect l="0" t="0" r="r" b="b"/>
            <a:pathLst>
              <a:path w="34" h="70">
                <a:moveTo>
                  <a:pt x="34" y="0"/>
                </a:moveTo>
                <a:lnTo>
                  <a:pt x="0" y="0"/>
                </a:lnTo>
                <a:lnTo>
                  <a:pt x="0" y="70"/>
                </a:lnTo>
                <a:lnTo>
                  <a:pt x="14" y="70"/>
                </a:lnTo>
                <a:lnTo>
                  <a:pt x="34"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7" name="Freeform 26"/>
          <p:cNvSpPr>
            <a:spLocks/>
          </p:cNvSpPr>
          <p:nvPr/>
        </p:nvSpPr>
        <p:spPr bwMode="auto">
          <a:xfrm>
            <a:off x="5997955" y="3916121"/>
            <a:ext cx="52914" cy="101160"/>
          </a:xfrm>
          <a:custGeom>
            <a:avLst/>
            <a:gdLst>
              <a:gd name="T0" fmla="*/ 34 w 34"/>
              <a:gd name="T1" fmla="*/ 65 h 65"/>
              <a:gd name="T2" fmla="*/ 0 w 34"/>
              <a:gd name="T3" fmla="*/ 65 h 65"/>
              <a:gd name="T4" fmla="*/ 0 w 34"/>
              <a:gd name="T5" fmla="*/ 0 h 65"/>
              <a:gd name="T6" fmla="*/ 14 w 34"/>
              <a:gd name="T7" fmla="*/ 0 h 65"/>
              <a:gd name="T8" fmla="*/ 34 w 34"/>
              <a:gd name="T9" fmla="*/ 65 h 65"/>
            </a:gdLst>
            <a:ahLst/>
            <a:cxnLst>
              <a:cxn ang="0">
                <a:pos x="T0" y="T1"/>
              </a:cxn>
              <a:cxn ang="0">
                <a:pos x="T2" y="T3"/>
              </a:cxn>
              <a:cxn ang="0">
                <a:pos x="T4" y="T5"/>
              </a:cxn>
              <a:cxn ang="0">
                <a:pos x="T6" y="T7"/>
              </a:cxn>
              <a:cxn ang="0">
                <a:pos x="T8" y="T9"/>
              </a:cxn>
            </a:cxnLst>
            <a:rect l="0" t="0" r="r" b="b"/>
            <a:pathLst>
              <a:path w="34" h="65">
                <a:moveTo>
                  <a:pt x="34" y="65"/>
                </a:moveTo>
                <a:lnTo>
                  <a:pt x="0" y="65"/>
                </a:lnTo>
                <a:lnTo>
                  <a:pt x="0" y="0"/>
                </a:lnTo>
                <a:lnTo>
                  <a:pt x="14" y="0"/>
                </a:lnTo>
                <a:lnTo>
                  <a:pt x="34" y="6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8" name="Rectangle 27"/>
          <p:cNvSpPr>
            <a:spLocks noChangeArrowheads="1"/>
          </p:cNvSpPr>
          <p:nvPr/>
        </p:nvSpPr>
        <p:spPr bwMode="auto">
          <a:xfrm>
            <a:off x="5896017" y="3807181"/>
            <a:ext cx="70034" cy="2101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39" name="Freeform 28"/>
          <p:cNvSpPr>
            <a:spLocks/>
          </p:cNvSpPr>
          <p:nvPr/>
        </p:nvSpPr>
        <p:spPr bwMode="auto">
          <a:xfrm>
            <a:off x="5927921" y="3807181"/>
            <a:ext cx="62252" cy="108941"/>
          </a:xfrm>
          <a:custGeom>
            <a:avLst/>
            <a:gdLst>
              <a:gd name="T0" fmla="*/ 40 w 40"/>
              <a:gd name="T1" fmla="*/ 0 h 70"/>
              <a:gd name="T2" fmla="*/ 0 w 40"/>
              <a:gd name="T3" fmla="*/ 0 h 70"/>
              <a:gd name="T4" fmla="*/ 0 w 40"/>
              <a:gd name="T5" fmla="*/ 70 h 70"/>
              <a:gd name="T6" fmla="*/ 20 w 40"/>
              <a:gd name="T7" fmla="*/ 70 h 70"/>
              <a:gd name="T8" fmla="*/ 40 w 40"/>
              <a:gd name="T9" fmla="*/ 0 h 70"/>
            </a:gdLst>
            <a:ahLst/>
            <a:cxnLst>
              <a:cxn ang="0">
                <a:pos x="T0" y="T1"/>
              </a:cxn>
              <a:cxn ang="0">
                <a:pos x="T2" y="T3"/>
              </a:cxn>
              <a:cxn ang="0">
                <a:pos x="T4" y="T5"/>
              </a:cxn>
              <a:cxn ang="0">
                <a:pos x="T6" y="T7"/>
              </a:cxn>
              <a:cxn ang="0">
                <a:pos x="T8" y="T9"/>
              </a:cxn>
            </a:cxnLst>
            <a:rect l="0" t="0" r="r" b="b"/>
            <a:pathLst>
              <a:path w="40" h="70">
                <a:moveTo>
                  <a:pt x="40" y="0"/>
                </a:moveTo>
                <a:lnTo>
                  <a:pt x="0" y="0"/>
                </a:lnTo>
                <a:lnTo>
                  <a:pt x="0" y="70"/>
                </a:lnTo>
                <a:lnTo>
                  <a:pt x="20" y="70"/>
                </a:lnTo>
                <a:lnTo>
                  <a:pt x="40"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 name="Freeform 29"/>
          <p:cNvSpPr>
            <a:spLocks/>
          </p:cNvSpPr>
          <p:nvPr/>
        </p:nvSpPr>
        <p:spPr bwMode="auto">
          <a:xfrm>
            <a:off x="5927921" y="3916121"/>
            <a:ext cx="62252" cy="101160"/>
          </a:xfrm>
          <a:custGeom>
            <a:avLst/>
            <a:gdLst>
              <a:gd name="T0" fmla="*/ 40 w 40"/>
              <a:gd name="T1" fmla="*/ 65 h 65"/>
              <a:gd name="T2" fmla="*/ 0 w 40"/>
              <a:gd name="T3" fmla="*/ 65 h 65"/>
              <a:gd name="T4" fmla="*/ 0 w 40"/>
              <a:gd name="T5" fmla="*/ 0 h 65"/>
              <a:gd name="T6" fmla="*/ 20 w 40"/>
              <a:gd name="T7" fmla="*/ 0 h 65"/>
              <a:gd name="T8" fmla="*/ 40 w 40"/>
              <a:gd name="T9" fmla="*/ 65 h 65"/>
            </a:gdLst>
            <a:ahLst/>
            <a:cxnLst>
              <a:cxn ang="0">
                <a:pos x="T0" y="T1"/>
              </a:cxn>
              <a:cxn ang="0">
                <a:pos x="T2" y="T3"/>
              </a:cxn>
              <a:cxn ang="0">
                <a:pos x="T4" y="T5"/>
              </a:cxn>
              <a:cxn ang="0">
                <a:pos x="T6" y="T7"/>
              </a:cxn>
              <a:cxn ang="0">
                <a:pos x="T8" y="T9"/>
              </a:cxn>
            </a:cxnLst>
            <a:rect l="0" t="0" r="r" b="b"/>
            <a:pathLst>
              <a:path w="40" h="65">
                <a:moveTo>
                  <a:pt x="40" y="65"/>
                </a:moveTo>
                <a:lnTo>
                  <a:pt x="0" y="65"/>
                </a:lnTo>
                <a:lnTo>
                  <a:pt x="0" y="0"/>
                </a:lnTo>
                <a:lnTo>
                  <a:pt x="20" y="0"/>
                </a:lnTo>
                <a:lnTo>
                  <a:pt x="40" y="6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 name="Freeform 30"/>
          <p:cNvSpPr>
            <a:spLocks/>
          </p:cNvSpPr>
          <p:nvPr/>
        </p:nvSpPr>
        <p:spPr bwMode="auto">
          <a:xfrm>
            <a:off x="6159810" y="3807181"/>
            <a:ext cx="54471" cy="108941"/>
          </a:xfrm>
          <a:custGeom>
            <a:avLst/>
            <a:gdLst>
              <a:gd name="T0" fmla="*/ 35 w 35"/>
              <a:gd name="T1" fmla="*/ 0 h 70"/>
              <a:gd name="T2" fmla="*/ 0 w 35"/>
              <a:gd name="T3" fmla="*/ 0 h 70"/>
              <a:gd name="T4" fmla="*/ 0 w 35"/>
              <a:gd name="T5" fmla="*/ 70 h 70"/>
              <a:gd name="T6" fmla="*/ 15 w 35"/>
              <a:gd name="T7" fmla="*/ 70 h 70"/>
              <a:gd name="T8" fmla="*/ 35 w 35"/>
              <a:gd name="T9" fmla="*/ 0 h 70"/>
            </a:gdLst>
            <a:ahLst/>
            <a:cxnLst>
              <a:cxn ang="0">
                <a:pos x="T0" y="T1"/>
              </a:cxn>
              <a:cxn ang="0">
                <a:pos x="T2" y="T3"/>
              </a:cxn>
              <a:cxn ang="0">
                <a:pos x="T4" y="T5"/>
              </a:cxn>
              <a:cxn ang="0">
                <a:pos x="T6" y="T7"/>
              </a:cxn>
              <a:cxn ang="0">
                <a:pos x="T8" y="T9"/>
              </a:cxn>
            </a:cxnLst>
            <a:rect l="0" t="0" r="r" b="b"/>
            <a:pathLst>
              <a:path w="35" h="70">
                <a:moveTo>
                  <a:pt x="35" y="0"/>
                </a:moveTo>
                <a:lnTo>
                  <a:pt x="0" y="0"/>
                </a:lnTo>
                <a:lnTo>
                  <a:pt x="0" y="70"/>
                </a:lnTo>
                <a:lnTo>
                  <a:pt x="15" y="70"/>
                </a:lnTo>
                <a:lnTo>
                  <a:pt x="3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2" name="Freeform 31"/>
          <p:cNvSpPr>
            <a:spLocks/>
          </p:cNvSpPr>
          <p:nvPr/>
        </p:nvSpPr>
        <p:spPr bwMode="auto">
          <a:xfrm>
            <a:off x="6159810" y="3916121"/>
            <a:ext cx="54471" cy="101160"/>
          </a:xfrm>
          <a:custGeom>
            <a:avLst/>
            <a:gdLst>
              <a:gd name="T0" fmla="*/ 35 w 35"/>
              <a:gd name="T1" fmla="*/ 65 h 65"/>
              <a:gd name="T2" fmla="*/ 0 w 35"/>
              <a:gd name="T3" fmla="*/ 65 h 65"/>
              <a:gd name="T4" fmla="*/ 0 w 35"/>
              <a:gd name="T5" fmla="*/ 0 h 65"/>
              <a:gd name="T6" fmla="*/ 15 w 35"/>
              <a:gd name="T7" fmla="*/ 0 h 65"/>
              <a:gd name="T8" fmla="*/ 35 w 35"/>
              <a:gd name="T9" fmla="*/ 65 h 65"/>
            </a:gdLst>
            <a:ahLst/>
            <a:cxnLst>
              <a:cxn ang="0">
                <a:pos x="T0" y="T1"/>
              </a:cxn>
              <a:cxn ang="0">
                <a:pos x="T2" y="T3"/>
              </a:cxn>
              <a:cxn ang="0">
                <a:pos x="T4" y="T5"/>
              </a:cxn>
              <a:cxn ang="0">
                <a:pos x="T6" y="T7"/>
              </a:cxn>
              <a:cxn ang="0">
                <a:pos x="T8" y="T9"/>
              </a:cxn>
            </a:cxnLst>
            <a:rect l="0" t="0" r="r" b="b"/>
            <a:pathLst>
              <a:path w="35" h="65">
                <a:moveTo>
                  <a:pt x="35" y="65"/>
                </a:moveTo>
                <a:lnTo>
                  <a:pt x="0" y="65"/>
                </a:lnTo>
                <a:lnTo>
                  <a:pt x="0" y="0"/>
                </a:lnTo>
                <a:lnTo>
                  <a:pt x="15" y="0"/>
                </a:lnTo>
                <a:lnTo>
                  <a:pt x="35" y="6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3" name="Rectangle 32"/>
          <p:cNvSpPr>
            <a:spLocks noChangeArrowheads="1"/>
          </p:cNvSpPr>
          <p:nvPr/>
        </p:nvSpPr>
        <p:spPr bwMode="auto">
          <a:xfrm>
            <a:off x="6105339" y="3807181"/>
            <a:ext cx="70034" cy="210100"/>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4" name="Freeform 33"/>
          <p:cNvSpPr>
            <a:spLocks/>
          </p:cNvSpPr>
          <p:nvPr/>
        </p:nvSpPr>
        <p:spPr bwMode="auto">
          <a:xfrm>
            <a:off x="6089776" y="3807181"/>
            <a:ext cx="62252" cy="108941"/>
          </a:xfrm>
          <a:custGeom>
            <a:avLst/>
            <a:gdLst>
              <a:gd name="T0" fmla="*/ 40 w 40"/>
              <a:gd name="T1" fmla="*/ 0 h 70"/>
              <a:gd name="T2" fmla="*/ 0 w 40"/>
              <a:gd name="T3" fmla="*/ 0 h 70"/>
              <a:gd name="T4" fmla="*/ 0 w 40"/>
              <a:gd name="T5" fmla="*/ 70 h 70"/>
              <a:gd name="T6" fmla="*/ 20 w 40"/>
              <a:gd name="T7" fmla="*/ 70 h 70"/>
              <a:gd name="T8" fmla="*/ 40 w 40"/>
              <a:gd name="T9" fmla="*/ 0 h 70"/>
            </a:gdLst>
            <a:ahLst/>
            <a:cxnLst>
              <a:cxn ang="0">
                <a:pos x="T0" y="T1"/>
              </a:cxn>
              <a:cxn ang="0">
                <a:pos x="T2" y="T3"/>
              </a:cxn>
              <a:cxn ang="0">
                <a:pos x="T4" y="T5"/>
              </a:cxn>
              <a:cxn ang="0">
                <a:pos x="T6" y="T7"/>
              </a:cxn>
              <a:cxn ang="0">
                <a:pos x="T8" y="T9"/>
              </a:cxn>
            </a:cxnLst>
            <a:rect l="0" t="0" r="r" b="b"/>
            <a:pathLst>
              <a:path w="40" h="70">
                <a:moveTo>
                  <a:pt x="40" y="0"/>
                </a:moveTo>
                <a:lnTo>
                  <a:pt x="0" y="0"/>
                </a:lnTo>
                <a:lnTo>
                  <a:pt x="0" y="70"/>
                </a:lnTo>
                <a:lnTo>
                  <a:pt x="20" y="70"/>
                </a:lnTo>
                <a:lnTo>
                  <a:pt x="40"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5" name="Freeform 34"/>
          <p:cNvSpPr>
            <a:spLocks/>
          </p:cNvSpPr>
          <p:nvPr/>
        </p:nvSpPr>
        <p:spPr bwMode="auto">
          <a:xfrm>
            <a:off x="6089776" y="3916121"/>
            <a:ext cx="62252" cy="101160"/>
          </a:xfrm>
          <a:custGeom>
            <a:avLst/>
            <a:gdLst>
              <a:gd name="T0" fmla="*/ 40 w 40"/>
              <a:gd name="T1" fmla="*/ 65 h 65"/>
              <a:gd name="T2" fmla="*/ 0 w 40"/>
              <a:gd name="T3" fmla="*/ 65 h 65"/>
              <a:gd name="T4" fmla="*/ 0 w 40"/>
              <a:gd name="T5" fmla="*/ 0 h 65"/>
              <a:gd name="T6" fmla="*/ 20 w 40"/>
              <a:gd name="T7" fmla="*/ 0 h 65"/>
              <a:gd name="T8" fmla="*/ 40 w 40"/>
              <a:gd name="T9" fmla="*/ 65 h 65"/>
            </a:gdLst>
            <a:ahLst/>
            <a:cxnLst>
              <a:cxn ang="0">
                <a:pos x="T0" y="T1"/>
              </a:cxn>
              <a:cxn ang="0">
                <a:pos x="T2" y="T3"/>
              </a:cxn>
              <a:cxn ang="0">
                <a:pos x="T4" y="T5"/>
              </a:cxn>
              <a:cxn ang="0">
                <a:pos x="T6" y="T7"/>
              </a:cxn>
              <a:cxn ang="0">
                <a:pos x="T8" y="T9"/>
              </a:cxn>
            </a:cxnLst>
            <a:rect l="0" t="0" r="r" b="b"/>
            <a:pathLst>
              <a:path w="40" h="65">
                <a:moveTo>
                  <a:pt x="40" y="65"/>
                </a:moveTo>
                <a:lnTo>
                  <a:pt x="0" y="65"/>
                </a:lnTo>
                <a:lnTo>
                  <a:pt x="0" y="0"/>
                </a:lnTo>
                <a:lnTo>
                  <a:pt x="20" y="0"/>
                </a:lnTo>
                <a:lnTo>
                  <a:pt x="40" y="65"/>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6" name="Oval 35"/>
          <p:cNvSpPr>
            <a:spLocks noChangeArrowheads="1"/>
          </p:cNvSpPr>
          <p:nvPr/>
        </p:nvSpPr>
        <p:spPr bwMode="auto">
          <a:xfrm>
            <a:off x="5719378" y="4087313"/>
            <a:ext cx="99603" cy="10738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7" name="Freeform 36"/>
          <p:cNvSpPr>
            <a:spLocks/>
          </p:cNvSpPr>
          <p:nvPr/>
        </p:nvSpPr>
        <p:spPr bwMode="auto">
          <a:xfrm>
            <a:off x="5764511" y="4109101"/>
            <a:ext cx="77815" cy="62252"/>
          </a:xfrm>
          <a:custGeom>
            <a:avLst/>
            <a:gdLst>
              <a:gd name="T0" fmla="*/ 5 w 10"/>
              <a:gd name="T1" fmla="*/ 0 h 8"/>
              <a:gd name="T2" fmla="*/ 0 w 10"/>
              <a:gd name="T3" fmla="*/ 0 h 8"/>
              <a:gd name="T4" fmla="*/ 0 w 10"/>
              <a:gd name="T5" fmla="*/ 8 h 8"/>
              <a:gd name="T6" fmla="*/ 5 w 10"/>
              <a:gd name="T7" fmla="*/ 8 h 8"/>
              <a:gd name="T8" fmla="*/ 10 w 10"/>
              <a:gd name="T9" fmla="*/ 4 h 8"/>
              <a:gd name="T10" fmla="*/ 5 w 10"/>
              <a:gd name="T11" fmla="*/ 0 h 8"/>
            </a:gdLst>
            <a:ahLst/>
            <a:cxnLst>
              <a:cxn ang="0">
                <a:pos x="T0" y="T1"/>
              </a:cxn>
              <a:cxn ang="0">
                <a:pos x="T2" y="T3"/>
              </a:cxn>
              <a:cxn ang="0">
                <a:pos x="T4" y="T5"/>
              </a:cxn>
              <a:cxn ang="0">
                <a:pos x="T6" y="T7"/>
              </a:cxn>
              <a:cxn ang="0">
                <a:pos x="T8" y="T9"/>
              </a:cxn>
              <a:cxn ang="0">
                <a:pos x="T10" y="T11"/>
              </a:cxn>
            </a:cxnLst>
            <a:rect l="0" t="0" r="r" b="b"/>
            <a:pathLst>
              <a:path w="10" h="8">
                <a:moveTo>
                  <a:pt x="5" y="0"/>
                </a:moveTo>
                <a:cubicBezTo>
                  <a:pt x="0" y="0"/>
                  <a:pt x="0" y="0"/>
                  <a:pt x="0" y="0"/>
                </a:cubicBezTo>
                <a:cubicBezTo>
                  <a:pt x="0" y="8"/>
                  <a:pt x="0" y="8"/>
                  <a:pt x="0" y="8"/>
                </a:cubicBezTo>
                <a:cubicBezTo>
                  <a:pt x="5" y="8"/>
                  <a:pt x="5" y="8"/>
                  <a:pt x="5" y="8"/>
                </a:cubicBezTo>
                <a:cubicBezTo>
                  <a:pt x="8" y="8"/>
                  <a:pt x="10" y="7"/>
                  <a:pt x="10" y="4"/>
                </a:cubicBezTo>
                <a:cubicBezTo>
                  <a:pt x="10" y="2"/>
                  <a:pt x="8" y="0"/>
                  <a:pt x="5" y="0"/>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8" name="Oval 37"/>
          <p:cNvSpPr>
            <a:spLocks noChangeArrowheads="1"/>
          </p:cNvSpPr>
          <p:nvPr/>
        </p:nvSpPr>
        <p:spPr bwMode="auto">
          <a:xfrm>
            <a:off x="5881232" y="4087313"/>
            <a:ext cx="101160" cy="10738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9" name="Freeform 38"/>
          <p:cNvSpPr>
            <a:spLocks/>
          </p:cNvSpPr>
          <p:nvPr/>
        </p:nvSpPr>
        <p:spPr bwMode="auto">
          <a:xfrm>
            <a:off x="5935703" y="4109101"/>
            <a:ext cx="70034" cy="62252"/>
          </a:xfrm>
          <a:custGeom>
            <a:avLst/>
            <a:gdLst>
              <a:gd name="T0" fmla="*/ 4 w 9"/>
              <a:gd name="T1" fmla="*/ 0 h 8"/>
              <a:gd name="T2" fmla="*/ 0 w 9"/>
              <a:gd name="T3" fmla="*/ 0 h 8"/>
              <a:gd name="T4" fmla="*/ 0 w 9"/>
              <a:gd name="T5" fmla="*/ 8 h 8"/>
              <a:gd name="T6" fmla="*/ 4 w 9"/>
              <a:gd name="T7" fmla="*/ 8 h 8"/>
              <a:gd name="T8" fmla="*/ 9 w 9"/>
              <a:gd name="T9" fmla="*/ 4 h 8"/>
              <a:gd name="T10" fmla="*/ 4 w 9"/>
              <a:gd name="T11" fmla="*/ 0 h 8"/>
            </a:gdLst>
            <a:ahLst/>
            <a:cxnLst>
              <a:cxn ang="0">
                <a:pos x="T0" y="T1"/>
              </a:cxn>
              <a:cxn ang="0">
                <a:pos x="T2" y="T3"/>
              </a:cxn>
              <a:cxn ang="0">
                <a:pos x="T4" y="T5"/>
              </a:cxn>
              <a:cxn ang="0">
                <a:pos x="T6" y="T7"/>
              </a:cxn>
              <a:cxn ang="0">
                <a:pos x="T8" y="T9"/>
              </a:cxn>
              <a:cxn ang="0">
                <a:pos x="T10" y="T11"/>
              </a:cxn>
            </a:cxnLst>
            <a:rect l="0" t="0" r="r" b="b"/>
            <a:pathLst>
              <a:path w="9" h="8">
                <a:moveTo>
                  <a:pt x="4" y="0"/>
                </a:moveTo>
                <a:cubicBezTo>
                  <a:pt x="0" y="0"/>
                  <a:pt x="0" y="0"/>
                  <a:pt x="0" y="0"/>
                </a:cubicBezTo>
                <a:cubicBezTo>
                  <a:pt x="0" y="8"/>
                  <a:pt x="0" y="8"/>
                  <a:pt x="0" y="8"/>
                </a:cubicBezTo>
                <a:cubicBezTo>
                  <a:pt x="4" y="8"/>
                  <a:pt x="4" y="8"/>
                  <a:pt x="4" y="8"/>
                </a:cubicBezTo>
                <a:cubicBezTo>
                  <a:pt x="7" y="8"/>
                  <a:pt x="9" y="7"/>
                  <a:pt x="9" y="4"/>
                </a:cubicBezTo>
                <a:cubicBezTo>
                  <a:pt x="9" y="2"/>
                  <a:pt x="7" y="0"/>
                  <a:pt x="4"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0" name="Oval 39"/>
          <p:cNvSpPr>
            <a:spLocks noChangeArrowheads="1"/>
          </p:cNvSpPr>
          <p:nvPr/>
        </p:nvSpPr>
        <p:spPr bwMode="auto">
          <a:xfrm>
            <a:off x="6043087" y="4087313"/>
            <a:ext cx="101160" cy="10738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1" name="Freeform 40"/>
          <p:cNvSpPr>
            <a:spLocks/>
          </p:cNvSpPr>
          <p:nvPr/>
        </p:nvSpPr>
        <p:spPr bwMode="auto">
          <a:xfrm>
            <a:off x="6097558" y="4109101"/>
            <a:ext cx="70034" cy="62252"/>
          </a:xfrm>
          <a:custGeom>
            <a:avLst/>
            <a:gdLst>
              <a:gd name="T0" fmla="*/ 5 w 9"/>
              <a:gd name="T1" fmla="*/ 0 h 8"/>
              <a:gd name="T2" fmla="*/ 0 w 9"/>
              <a:gd name="T3" fmla="*/ 0 h 8"/>
              <a:gd name="T4" fmla="*/ 0 w 9"/>
              <a:gd name="T5" fmla="*/ 8 h 8"/>
              <a:gd name="T6" fmla="*/ 5 w 9"/>
              <a:gd name="T7" fmla="*/ 8 h 8"/>
              <a:gd name="T8" fmla="*/ 9 w 9"/>
              <a:gd name="T9" fmla="*/ 4 h 8"/>
              <a:gd name="T10" fmla="*/ 5 w 9"/>
              <a:gd name="T11" fmla="*/ 0 h 8"/>
            </a:gdLst>
            <a:ahLst/>
            <a:cxnLst>
              <a:cxn ang="0">
                <a:pos x="T0" y="T1"/>
              </a:cxn>
              <a:cxn ang="0">
                <a:pos x="T2" y="T3"/>
              </a:cxn>
              <a:cxn ang="0">
                <a:pos x="T4" y="T5"/>
              </a:cxn>
              <a:cxn ang="0">
                <a:pos x="T6" y="T7"/>
              </a:cxn>
              <a:cxn ang="0">
                <a:pos x="T8" y="T9"/>
              </a:cxn>
              <a:cxn ang="0">
                <a:pos x="T10" y="T11"/>
              </a:cxn>
            </a:cxnLst>
            <a:rect l="0" t="0" r="r" b="b"/>
            <a:pathLst>
              <a:path w="9" h="8">
                <a:moveTo>
                  <a:pt x="5" y="0"/>
                </a:moveTo>
                <a:cubicBezTo>
                  <a:pt x="0" y="0"/>
                  <a:pt x="0" y="0"/>
                  <a:pt x="0" y="0"/>
                </a:cubicBezTo>
                <a:cubicBezTo>
                  <a:pt x="0" y="8"/>
                  <a:pt x="0" y="8"/>
                  <a:pt x="0" y="8"/>
                </a:cubicBezTo>
                <a:cubicBezTo>
                  <a:pt x="5" y="8"/>
                  <a:pt x="5" y="8"/>
                  <a:pt x="5" y="8"/>
                </a:cubicBezTo>
                <a:cubicBezTo>
                  <a:pt x="7" y="8"/>
                  <a:pt x="9" y="7"/>
                  <a:pt x="9" y="4"/>
                </a:cubicBezTo>
                <a:cubicBezTo>
                  <a:pt x="9" y="2"/>
                  <a:pt x="7" y="0"/>
                  <a:pt x="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 name="Oval 41"/>
          <p:cNvSpPr>
            <a:spLocks noChangeArrowheads="1"/>
          </p:cNvSpPr>
          <p:nvPr/>
        </p:nvSpPr>
        <p:spPr bwMode="auto">
          <a:xfrm>
            <a:off x="7675639" y="3869433"/>
            <a:ext cx="99603" cy="10894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 name="Freeform 42"/>
          <p:cNvSpPr>
            <a:spLocks/>
          </p:cNvSpPr>
          <p:nvPr/>
        </p:nvSpPr>
        <p:spPr bwMode="auto">
          <a:xfrm>
            <a:off x="7730109" y="3892777"/>
            <a:ext cx="68477" cy="62252"/>
          </a:xfrm>
          <a:custGeom>
            <a:avLst/>
            <a:gdLst>
              <a:gd name="T0" fmla="*/ 5 w 9"/>
              <a:gd name="T1" fmla="*/ 0 h 8"/>
              <a:gd name="T2" fmla="*/ 0 w 9"/>
              <a:gd name="T3" fmla="*/ 0 h 8"/>
              <a:gd name="T4" fmla="*/ 0 w 9"/>
              <a:gd name="T5" fmla="*/ 8 h 8"/>
              <a:gd name="T6" fmla="*/ 5 w 9"/>
              <a:gd name="T7" fmla="*/ 8 h 8"/>
              <a:gd name="T8" fmla="*/ 9 w 9"/>
              <a:gd name="T9" fmla="*/ 4 h 8"/>
              <a:gd name="T10" fmla="*/ 5 w 9"/>
              <a:gd name="T11" fmla="*/ 0 h 8"/>
            </a:gdLst>
            <a:ahLst/>
            <a:cxnLst>
              <a:cxn ang="0">
                <a:pos x="T0" y="T1"/>
              </a:cxn>
              <a:cxn ang="0">
                <a:pos x="T2" y="T3"/>
              </a:cxn>
              <a:cxn ang="0">
                <a:pos x="T4" y="T5"/>
              </a:cxn>
              <a:cxn ang="0">
                <a:pos x="T6" y="T7"/>
              </a:cxn>
              <a:cxn ang="0">
                <a:pos x="T8" y="T9"/>
              </a:cxn>
              <a:cxn ang="0">
                <a:pos x="T10" y="T11"/>
              </a:cxn>
            </a:cxnLst>
            <a:rect l="0" t="0" r="r" b="b"/>
            <a:pathLst>
              <a:path w="9" h="8">
                <a:moveTo>
                  <a:pt x="5" y="0"/>
                </a:moveTo>
                <a:cubicBezTo>
                  <a:pt x="0" y="0"/>
                  <a:pt x="0" y="0"/>
                  <a:pt x="0" y="0"/>
                </a:cubicBezTo>
                <a:cubicBezTo>
                  <a:pt x="0" y="8"/>
                  <a:pt x="0" y="8"/>
                  <a:pt x="0" y="8"/>
                </a:cubicBezTo>
                <a:cubicBezTo>
                  <a:pt x="5" y="8"/>
                  <a:pt x="5" y="8"/>
                  <a:pt x="5" y="8"/>
                </a:cubicBezTo>
                <a:cubicBezTo>
                  <a:pt x="7" y="8"/>
                  <a:pt x="9" y="6"/>
                  <a:pt x="9" y="4"/>
                </a:cubicBezTo>
                <a:cubicBezTo>
                  <a:pt x="9" y="2"/>
                  <a:pt x="7" y="0"/>
                  <a:pt x="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 name="Oval 43"/>
          <p:cNvSpPr>
            <a:spLocks noChangeArrowheads="1"/>
          </p:cNvSpPr>
          <p:nvPr/>
        </p:nvSpPr>
        <p:spPr bwMode="auto">
          <a:xfrm>
            <a:off x="7675639" y="3651552"/>
            <a:ext cx="99603" cy="10894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 name="Freeform 44"/>
          <p:cNvSpPr>
            <a:spLocks/>
          </p:cNvSpPr>
          <p:nvPr/>
        </p:nvSpPr>
        <p:spPr bwMode="auto">
          <a:xfrm>
            <a:off x="7730109" y="3667114"/>
            <a:ext cx="68477" cy="70034"/>
          </a:xfrm>
          <a:custGeom>
            <a:avLst/>
            <a:gdLst>
              <a:gd name="T0" fmla="*/ 5 w 9"/>
              <a:gd name="T1" fmla="*/ 0 h 9"/>
              <a:gd name="T2" fmla="*/ 0 w 9"/>
              <a:gd name="T3" fmla="*/ 0 h 9"/>
              <a:gd name="T4" fmla="*/ 0 w 9"/>
              <a:gd name="T5" fmla="*/ 9 h 9"/>
              <a:gd name="T6" fmla="*/ 5 w 9"/>
              <a:gd name="T7" fmla="*/ 9 h 9"/>
              <a:gd name="T8" fmla="*/ 9 w 9"/>
              <a:gd name="T9" fmla="*/ 5 h 9"/>
              <a:gd name="T10" fmla="*/ 5 w 9"/>
              <a:gd name="T11" fmla="*/ 0 h 9"/>
            </a:gdLst>
            <a:ahLst/>
            <a:cxnLst>
              <a:cxn ang="0">
                <a:pos x="T0" y="T1"/>
              </a:cxn>
              <a:cxn ang="0">
                <a:pos x="T2" y="T3"/>
              </a:cxn>
              <a:cxn ang="0">
                <a:pos x="T4" y="T5"/>
              </a:cxn>
              <a:cxn ang="0">
                <a:pos x="T6" y="T7"/>
              </a:cxn>
              <a:cxn ang="0">
                <a:pos x="T8" y="T9"/>
              </a:cxn>
              <a:cxn ang="0">
                <a:pos x="T10" y="T11"/>
              </a:cxn>
            </a:cxnLst>
            <a:rect l="0" t="0" r="r" b="b"/>
            <a:pathLst>
              <a:path w="9" h="9">
                <a:moveTo>
                  <a:pt x="5" y="0"/>
                </a:moveTo>
                <a:cubicBezTo>
                  <a:pt x="0" y="0"/>
                  <a:pt x="0" y="0"/>
                  <a:pt x="0" y="0"/>
                </a:cubicBezTo>
                <a:cubicBezTo>
                  <a:pt x="0" y="9"/>
                  <a:pt x="0" y="9"/>
                  <a:pt x="0" y="9"/>
                </a:cubicBezTo>
                <a:cubicBezTo>
                  <a:pt x="5" y="9"/>
                  <a:pt x="5" y="9"/>
                  <a:pt x="5" y="9"/>
                </a:cubicBezTo>
                <a:cubicBezTo>
                  <a:pt x="7" y="9"/>
                  <a:pt x="9" y="7"/>
                  <a:pt x="9" y="5"/>
                </a:cubicBezTo>
                <a:cubicBezTo>
                  <a:pt x="9" y="2"/>
                  <a:pt x="7" y="0"/>
                  <a:pt x="5"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 name="Oval 45"/>
          <p:cNvSpPr>
            <a:spLocks noChangeArrowheads="1"/>
          </p:cNvSpPr>
          <p:nvPr/>
        </p:nvSpPr>
        <p:spPr bwMode="auto">
          <a:xfrm>
            <a:off x="7675639" y="3435227"/>
            <a:ext cx="99603" cy="99603"/>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 name="Freeform 46"/>
          <p:cNvSpPr>
            <a:spLocks/>
          </p:cNvSpPr>
          <p:nvPr/>
        </p:nvSpPr>
        <p:spPr bwMode="auto">
          <a:xfrm>
            <a:off x="7730109" y="3450790"/>
            <a:ext cx="68477" cy="70034"/>
          </a:xfrm>
          <a:custGeom>
            <a:avLst/>
            <a:gdLst>
              <a:gd name="T0" fmla="*/ 5 w 9"/>
              <a:gd name="T1" fmla="*/ 0 h 9"/>
              <a:gd name="T2" fmla="*/ 0 w 9"/>
              <a:gd name="T3" fmla="*/ 0 h 9"/>
              <a:gd name="T4" fmla="*/ 0 w 9"/>
              <a:gd name="T5" fmla="*/ 9 h 9"/>
              <a:gd name="T6" fmla="*/ 5 w 9"/>
              <a:gd name="T7" fmla="*/ 9 h 9"/>
              <a:gd name="T8" fmla="*/ 9 w 9"/>
              <a:gd name="T9" fmla="*/ 5 h 9"/>
              <a:gd name="T10" fmla="*/ 5 w 9"/>
              <a:gd name="T11" fmla="*/ 0 h 9"/>
            </a:gdLst>
            <a:ahLst/>
            <a:cxnLst>
              <a:cxn ang="0">
                <a:pos x="T0" y="T1"/>
              </a:cxn>
              <a:cxn ang="0">
                <a:pos x="T2" y="T3"/>
              </a:cxn>
              <a:cxn ang="0">
                <a:pos x="T4" y="T5"/>
              </a:cxn>
              <a:cxn ang="0">
                <a:pos x="T6" y="T7"/>
              </a:cxn>
              <a:cxn ang="0">
                <a:pos x="T8" y="T9"/>
              </a:cxn>
              <a:cxn ang="0">
                <a:pos x="T10" y="T11"/>
              </a:cxn>
            </a:cxnLst>
            <a:rect l="0" t="0" r="r" b="b"/>
            <a:pathLst>
              <a:path w="9" h="9">
                <a:moveTo>
                  <a:pt x="5" y="0"/>
                </a:moveTo>
                <a:cubicBezTo>
                  <a:pt x="0" y="0"/>
                  <a:pt x="0" y="0"/>
                  <a:pt x="0" y="0"/>
                </a:cubicBezTo>
                <a:cubicBezTo>
                  <a:pt x="0" y="9"/>
                  <a:pt x="0" y="9"/>
                  <a:pt x="0" y="9"/>
                </a:cubicBezTo>
                <a:cubicBezTo>
                  <a:pt x="5" y="9"/>
                  <a:pt x="5" y="9"/>
                  <a:pt x="5" y="9"/>
                </a:cubicBezTo>
                <a:cubicBezTo>
                  <a:pt x="7" y="9"/>
                  <a:pt x="9" y="7"/>
                  <a:pt x="9" y="5"/>
                </a:cubicBezTo>
                <a:cubicBezTo>
                  <a:pt x="9" y="2"/>
                  <a:pt x="7" y="0"/>
                  <a:pt x="5" y="0"/>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8" name="Oval 47"/>
          <p:cNvSpPr>
            <a:spLocks noChangeArrowheads="1"/>
          </p:cNvSpPr>
          <p:nvPr/>
        </p:nvSpPr>
        <p:spPr bwMode="auto">
          <a:xfrm>
            <a:off x="7675639" y="3217346"/>
            <a:ext cx="99603" cy="1011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9" name="Freeform 48"/>
          <p:cNvSpPr>
            <a:spLocks/>
          </p:cNvSpPr>
          <p:nvPr/>
        </p:nvSpPr>
        <p:spPr bwMode="auto">
          <a:xfrm>
            <a:off x="7730109" y="3232909"/>
            <a:ext cx="68477" cy="70034"/>
          </a:xfrm>
          <a:custGeom>
            <a:avLst/>
            <a:gdLst>
              <a:gd name="T0" fmla="*/ 5 w 9"/>
              <a:gd name="T1" fmla="*/ 0 h 9"/>
              <a:gd name="T2" fmla="*/ 0 w 9"/>
              <a:gd name="T3" fmla="*/ 0 h 9"/>
              <a:gd name="T4" fmla="*/ 0 w 9"/>
              <a:gd name="T5" fmla="*/ 9 h 9"/>
              <a:gd name="T6" fmla="*/ 5 w 9"/>
              <a:gd name="T7" fmla="*/ 9 h 9"/>
              <a:gd name="T8" fmla="*/ 9 w 9"/>
              <a:gd name="T9" fmla="*/ 5 h 9"/>
              <a:gd name="T10" fmla="*/ 5 w 9"/>
              <a:gd name="T11" fmla="*/ 0 h 9"/>
            </a:gdLst>
            <a:ahLst/>
            <a:cxnLst>
              <a:cxn ang="0">
                <a:pos x="T0" y="T1"/>
              </a:cxn>
              <a:cxn ang="0">
                <a:pos x="T2" y="T3"/>
              </a:cxn>
              <a:cxn ang="0">
                <a:pos x="T4" y="T5"/>
              </a:cxn>
              <a:cxn ang="0">
                <a:pos x="T6" y="T7"/>
              </a:cxn>
              <a:cxn ang="0">
                <a:pos x="T8" y="T9"/>
              </a:cxn>
              <a:cxn ang="0">
                <a:pos x="T10" y="T11"/>
              </a:cxn>
            </a:cxnLst>
            <a:rect l="0" t="0" r="r" b="b"/>
            <a:pathLst>
              <a:path w="9" h="9">
                <a:moveTo>
                  <a:pt x="5" y="0"/>
                </a:moveTo>
                <a:cubicBezTo>
                  <a:pt x="0" y="0"/>
                  <a:pt x="0" y="0"/>
                  <a:pt x="0" y="0"/>
                </a:cubicBezTo>
                <a:cubicBezTo>
                  <a:pt x="0" y="9"/>
                  <a:pt x="0" y="9"/>
                  <a:pt x="0" y="9"/>
                </a:cubicBezTo>
                <a:cubicBezTo>
                  <a:pt x="5" y="9"/>
                  <a:pt x="5" y="9"/>
                  <a:pt x="5" y="9"/>
                </a:cubicBezTo>
                <a:cubicBezTo>
                  <a:pt x="7" y="9"/>
                  <a:pt x="9" y="7"/>
                  <a:pt x="9" y="5"/>
                </a:cubicBezTo>
                <a:cubicBezTo>
                  <a:pt x="9" y="2"/>
                  <a:pt x="7" y="0"/>
                  <a:pt x="5" y="0"/>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4" name="Freeform 65"/>
          <p:cNvSpPr>
            <a:spLocks/>
          </p:cNvSpPr>
          <p:nvPr/>
        </p:nvSpPr>
        <p:spPr bwMode="auto">
          <a:xfrm>
            <a:off x="6422823" y="3411883"/>
            <a:ext cx="200762" cy="675431"/>
          </a:xfrm>
          <a:custGeom>
            <a:avLst/>
            <a:gdLst>
              <a:gd name="T0" fmla="*/ 26 w 26"/>
              <a:gd name="T1" fmla="*/ 80 h 87"/>
              <a:gd name="T2" fmla="*/ 19 w 26"/>
              <a:gd name="T3" fmla="*/ 87 h 87"/>
              <a:gd name="T4" fmla="*/ 7 w 26"/>
              <a:gd name="T5" fmla="*/ 87 h 87"/>
              <a:gd name="T6" fmla="*/ 0 w 26"/>
              <a:gd name="T7" fmla="*/ 80 h 87"/>
              <a:gd name="T8" fmla="*/ 0 w 26"/>
              <a:gd name="T9" fmla="*/ 7 h 87"/>
              <a:gd name="T10" fmla="*/ 7 w 26"/>
              <a:gd name="T11" fmla="*/ 0 h 87"/>
              <a:gd name="T12" fmla="*/ 19 w 26"/>
              <a:gd name="T13" fmla="*/ 0 h 87"/>
              <a:gd name="T14" fmla="*/ 26 w 26"/>
              <a:gd name="T15" fmla="*/ 7 h 87"/>
              <a:gd name="T16" fmla="*/ 26 w 26"/>
              <a:gd name="T17" fmla="*/ 8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87">
                <a:moveTo>
                  <a:pt x="26" y="80"/>
                </a:moveTo>
                <a:cubicBezTo>
                  <a:pt x="26" y="84"/>
                  <a:pt x="23" y="87"/>
                  <a:pt x="19" y="87"/>
                </a:cubicBezTo>
                <a:cubicBezTo>
                  <a:pt x="7" y="87"/>
                  <a:pt x="7" y="87"/>
                  <a:pt x="7" y="87"/>
                </a:cubicBezTo>
                <a:cubicBezTo>
                  <a:pt x="3" y="87"/>
                  <a:pt x="0" y="84"/>
                  <a:pt x="0" y="80"/>
                </a:cubicBezTo>
                <a:cubicBezTo>
                  <a:pt x="0" y="7"/>
                  <a:pt x="0" y="7"/>
                  <a:pt x="0" y="7"/>
                </a:cubicBezTo>
                <a:cubicBezTo>
                  <a:pt x="0" y="3"/>
                  <a:pt x="3" y="0"/>
                  <a:pt x="7" y="0"/>
                </a:cubicBezTo>
                <a:cubicBezTo>
                  <a:pt x="19" y="0"/>
                  <a:pt x="19" y="0"/>
                  <a:pt x="19" y="0"/>
                </a:cubicBezTo>
                <a:cubicBezTo>
                  <a:pt x="23" y="0"/>
                  <a:pt x="26" y="3"/>
                  <a:pt x="26" y="7"/>
                </a:cubicBezTo>
                <a:lnTo>
                  <a:pt x="26" y="8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5" name="Rectangle 66"/>
          <p:cNvSpPr>
            <a:spLocks noChangeArrowheads="1"/>
          </p:cNvSpPr>
          <p:nvPr/>
        </p:nvSpPr>
        <p:spPr bwMode="auto">
          <a:xfrm>
            <a:off x="6508420" y="3481916"/>
            <a:ext cx="29570" cy="535365"/>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6" name="Freeform 67"/>
          <p:cNvSpPr>
            <a:spLocks/>
          </p:cNvSpPr>
          <p:nvPr/>
        </p:nvSpPr>
        <p:spPr bwMode="auto">
          <a:xfrm>
            <a:off x="6508420" y="3357412"/>
            <a:ext cx="284802" cy="356392"/>
          </a:xfrm>
          <a:custGeom>
            <a:avLst/>
            <a:gdLst>
              <a:gd name="T0" fmla="*/ 34 w 37"/>
              <a:gd name="T1" fmla="*/ 3 h 46"/>
              <a:gd name="T2" fmla="*/ 25 w 37"/>
              <a:gd name="T3" fmla="*/ 3 h 46"/>
              <a:gd name="T4" fmla="*/ 0 w 37"/>
              <a:gd name="T5" fmla="*/ 28 h 46"/>
              <a:gd name="T6" fmla="*/ 0 w 37"/>
              <a:gd name="T7" fmla="*/ 46 h 46"/>
              <a:gd name="T8" fmla="*/ 34 w 37"/>
              <a:gd name="T9" fmla="*/ 12 h 46"/>
              <a:gd name="T10" fmla="*/ 34 w 37"/>
              <a:gd name="T11" fmla="*/ 3 h 46"/>
            </a:gdLst>
            <a:ahLst/>
            <a:cxnLst>
              <a:cxn ang="0">
                <a:pos x="T0" y="T1"/>
              </a:cxn>
              <a:cxn ang="0">
                <a:pos x="T2" y="T3"/>
              </a:cxn>
              <a:cxn ang="0">
                <a:pos x="T4" y="T5"/>
              </a:cxn>
              <a:cxn ang="0">
                <a:pos x="T6" y="T7"/>
              </a:cxn>
              <a:cxn ang="0">
                <a:pos x="T8" y="T9"/>
              </a:cxn>
              <a:cxn ang="0">
                <a:pos x="T10" y="T11"/>
              </a:cxn>
            </a:cxnLst>
            <a:rect l="0" t="0" r="r" b="b"/>
            <a:pathLst>
              <a:path w="37" h="46">
                <a:moveTo>
                  <a:pt x="34" y="3"/>
                </a:moveTo>
                <a:cubicBezTo>
                  <a:pt x="32" y="0"/>
                  <a:pt x="28" y="0"/>
                  <a:pt x="25" y="3"/>
                </a:cubicBezTo>
                <a:cubicBezTo>
                  <a:pt x="0" y="28"/>
                  <a:pt x="0" y="28"/>
                  <a:pt x="0" y="28"/>
                </a:cubicBezTo>
                <a:cubicBezTo>
                  <a:pt x="0" y="46"/>
                  <a:pt x="0" y="46"/>
                  <a:pt x="0" y="46"/>
                </a:cubicBezTo>
                <a:cubicBezTo>
                  <a:pt x="34" y="12"/>
                  <a:pt x="34" y="12"/>
                  <a:pt x="34" y="12"/>
                </a:cubicBezTo>
                <a:cubicBezTo>
                  <a:pt x="37" y="9"/>
                  <a:pt x="37" y="5"/>
                  <a:pt x="34" y="3"/>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7" name="Oval 68"/>
          <p:cNvSpPr>
            <a:spLocks noChangeArrowheads="1"/>
          </p:cNvSpPr>
          <p:nvPr/>
        </p:nvSpPr>
        <p:spPr bwMode="auto">
          <a:xfrm>
            <a:off x="6685836" y="3365193"/>
            <a:ext cx="99603" cy="10116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29" name="Rectangle 70"/>
          <p:cNvSpPr>
            <a:spLocks noChangeArrowheads="1"/>
          </p:cNvSpPr>
          <p:nvPr/>
        </p:nvSpPr>
        <p:spPr bwMode="auto">
          <a:xfrm>
            <a:off x="4852523" y="2565259"/>
            <a:ext cx="31126" cy="20885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0" name="Rectangle 71"/>
          <p:cNvSpPr>
            <a:spLocks noChangeArrowheads="1"/>
          </p:cNvSpPr>
          <p:nvPr/>
        </p:nvSpPr>
        <p:spPr bwMode="auto">
          <a:xfrm>
            <a:off x="8007129" y="2565259"/>
            <a:ext cx="171192" cy="309702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1" name="Oval 72"/>
          <p:cNvSpPr>
            <a:spLocks noChangeArrowheads="1"/>
          </p:cNvSpPr>
          <p:nvPr/>
        </p:nvSpPr>
        <p:spPr bwMode="auto">
          <a:xfrm>
            <a:off x="8046036" y="5374368"/>
            <a:ext cx="93378" cy="9337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2" name="Oval 73"/>
          <p:cNvSpPr>
            <a:spLocks noChangeArrowheads="1"/>
          </p:cNvSpPr>
          <p:nvPr/>
        </p:nvSpPr>
        <p:spPr bwMode="auto">
          <a:xfrm>
            <a:off x="8046036" y="5080228"/>
            <a:ext cx="93378" cy="9337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3" name="Oval 74"/>
          <p:cNvSpPr>
            <a:spLocks noChangeArrowheads="1"/>
          </p:cNvSpPr>
          <p:nvPr/>
        </p:nvSpPr>
        <p:spPr bwMode="auto">
          <a:xfrm>
            <a:off x="8046036" y="4784533"/>
            <a:ext cx="93378" cy="9337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4" name="Oval 75"/>
          <p:cNvSpPr>
            <a:spLocks noChangeArrowheads="1"/>
          </p:cNvSpPr>
          <p:nvPr/>
        </p:nvSpPr>
        <p:spPr bwMode="auto">
          <a:xfrm>
            <a:off x="8046036" y="4482612"/>
            <a:ext cx="93378" cy="1011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5" name="Oval 76"/>
          <p:cNvSpPr>
            <a:spLocks noChangeArrowheads="1"/>
          </p:cNvSpPr>
          <p:nvPr/>
        </p:nvSpPr>
        <p:spPr bwMode="auto">
          <a:xfrm>
            <a:off x="8046036" y="4186916"/>
            <a:ext cx="93378" cy="1011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6" name="Oval 77"/>
          <p:cNvSpPr>
            <a:spLocks noChangeArrowheads="1"/>
          </p:cNvSpPr>
          <p:nvPr/>
        </p:nvSpPr>
        <p:spPr bwMode="auto">
          <a:xfrm>
            <a:off x="8046036" y="3892777"/>
            <a:ext cx="93378" cy="1011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7" name="Oval 78"/>
          <p:cNvSpPr>
            <a:spLocks noChangeArrowheads="1"/>
          </p:cNvSpPr>
          <p:nvPr/>
        </p:nvSpPr>
        <p:spPr bwMode="auto">
          <a:xfrm>
            <a:off x="8046036" y="3597081"/>
            <a:ext cx="93378" cy="1011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8" name="Oval 79"/>
          <p:cNvSpPr>
            <a:spLocks noChangeArrowheads="1"/>
          </p:cNvSpPr>
          <p:nvPr/>
        </p:nvSpPr>
        <p:spPr bwMode="auto">
          <a:xfrm>
            <a:off x="8046036" y="3302942"/>
            <a:ext cx="93378" cy="1011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39" name="Oval 80"/>
          <p:cNvSpPr>
            <a:spLocks noChangeArrowheads="1"/>
          </p:cNvSpPr>
          <p:nvPr/>
        </p:nvSpPr>
        <p:spPr bwMode="auto">
          <a:xfrm>
            <a:off x="8046036" y="3007246"/>
            <a:ext cx="93378" cy="1011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0" name="Oval 81"/>
          <p:cNvSpPr>
            <a:spLocks noChangeArrowheads="1"/>
          </p:cNvSpPr>
          <p:nvPr/>
        </p:nvSpPr>
        <p:spPr bwMode="auto">
          <a:xfrm>
            <a:off x="8046036" y="2705325"/>
            <a:ext cx="93378" cy="10116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1" name="Oval 82"/>
          <p:cNvSpPr>
            <a:spLocks noChangeArrowheads="1"/>
          </p:cNvSpPr>
          <p:nvPr/>
        </p:nvSpPr>
        <p:spPr bwMode="auto">
          <a:xfrm>
            <a:off x="11069914" y="4389235"/>
            <a:ext cx="224106" cy="23344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2" name="Oval 83"/>
          <p:cNvSpPr>
            <a:spLocks noChangeArrowheads="1"/>
          </p:cNvSpPr>
          <p:nvPr/>
        </p:nvSpPr>
        <p:spPr bwMode="auto">
          <a:xfrm>
            <a:off x="11132165" y="4459268"/>
            <a:ext cx="93378" cy="9337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3" name="Freeform 84"/>
          <p:cNvSpPr>
            <a:spLocks/>
          </p:cNvSpPr>
          <p:nvPr/>
        </p:nvSpPr>
        <p:spPr bwMode="auto">
          <a:xfrm>
            <a:off x="11093259" y="4412579"/>
            <a:ext cx="177417" cy="186755"/>
          </a:xfrm>
          <a:custGeom>
            <a:avLst/>
            <a:gdLst>
              <a:gd name="T0" fmla="*/ 99 w 114"/>
              <a:gd name="T1" fmla="*/ 120 h 120"/>
              <a:gd name="T2" fmla="*/ 0 w 114"/>
              <a:gd name="T3" fmla="*/ 15 h 120"/>
              <a:gd name="T4" fmla="*/ 10 w 114"/>
              <a:gd name="T5" fmla="*/ 0 h 120"/>
              <a:gd name="T6" fmla="*/ 114 w 114"/>
              <a:gd name="T7" fmla="*/ 105 h 120"/>
              <a:gd name="T8" fmla="*/ 99 w 114"/>
              <a:gd name="T9" fmla="*/ 120 h 120"/>
            </a:gdLst>
            <a:ahLst/>
            <a:cxnLst>
              <a:cxn ang="0">
                <a:pos x="T0" y="T1"/>
              </a:cxn>
              <a:cxn ang="0">
                <a:pos x="T2" y="T3"/>
              </a:cxn>
              <a:cxn ang="0">
                <a:pos x="T4" y="T5"/>
              </a:cxn>
              <a:cxn ang="0">
                <a:pos x="T6" y="T7"/>
              </a:cxn>
              <a:cxn ang="0">
                <a:pos x="T8" y="T9"/>
              </a:cxn>
            </a:cxnLst>
            <a:rect l="0" t="0" r="r" b="b"/>
            <a:pathLst>
              <a:path w="114" h="120">
                <a:moveTo>
                  <a:pt x="99" y="120"/>
                </a:moveTo>
                <a:lnTo>
                  <a:pt x="0" y="15"/>
                </a:lnTo>
                <a:lnTo>
                  <a:pt x="10" y="0"/>
                </a:lnTo>
                <a:lnTo>
                  <a:pt x="114" y="105"/>
                </a:lnTo>
                <a:lnTo>
                  <a:pt x="99" y="12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4" name="Oval 85"/>
          <p:cNvSpPr>
            <a:spLocks noChangeArrowheads="1"/>
          </p:cNvSpPr>
          <p:nvPr/>
        </p:nvSpPr>
        <p:spPr bwMode="auto">
          <a:xfrm>
            <a:off x="8209447" y="4389235"/>
            <a:ext cx="224106" cy="23344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5" name="Oval 86"/>
          <p:cNvSpPr>
            <a:spLocks noChangeArrowheads="1"/>
          </p:cNvSpPr>
          <p:nvPr/>
        </p:nvSpPr>
        <p:spPr bwMode="auto">
          <a:xfrm>
            <a:off x="8277924" y="4459268"/>
            <a:ext cx="93378" cy="9337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6" name="Freeform 87"/>
          <p:cNvSpPr>
            <a:spLocks/>
          </p:cNvSpPr>
          <p:nvPr/>
        </p:nvSpPr>
        <p:spPr bwMode="auto">
          <a:xfrm>
            <a:off x="8232793" y="4412579"/>
            <a:ext cx="185199" cy="186755"/>
          </a:xfrm>
          <a:custGeom>
            <a:avLst/>
            <a:gdLst>
              <a:gd name="T0" fmla="*/ 104 w 119"/>
              <a:gd name="T1" fmla="*/ 120 h 120"/>
              <a:gd name="T2" fmla="*/ 0 w 119"/>
              <a:gd name="T3" fmla="*/ 15 h 120"/>
              <a:gd name="T4" fmla="*/ 14 w 119"/>
              <a:gd name="T5" fmla="*/ 0 h 120"/>
              <a:gd name="T6" fmla="*/ 119 w 119"/>
              <a:gd name="T7" fmla="*/ 105 h 120"/>
              <a:gd name="T8" fmla="*/ 104 w 119"/>
              <a:gd name="T9" fmla="*/ 120 h 120"/>
            </a:gdLst>
            <a:ahLst/>
            <a:cxnLst>
              <a:cxn ang="0">
                <a:pos x="T0" y="T1"/>
              </a:cxn>
              <a:cxn ang="0">
                <a:pos x="T2" y="T3"/>
              </a:cxn>
              <a:cxn ang="0">
                <a:pos x="T4" y="T5"/>
              </a:cxn>
              <a:cxn ang="0">
                <a:pos x="T6" y="T7"/>
              </a:cxn>
              <a:cxn ang="0">
                <a:pos x="T8" y="T9"/>
              </a:cxn>
            </a:cxnLst>
            <a:rect l="0" t="0" r="r" b="b"/>
            <a:pathLst>
              <a:path w="119" h="120">
                <a:moveTo>
                  <a:pt x="104" y="120"/>
                </a:moveTo>
                <a:lnTo>
                  <a:pt x="0" y="15"/>
                </a:lnTo>
                <a:lnTo>
                  <a:pt x="14" y="0"/>
                </a:lnTo>
                <a:lnTo>
                  <a:pt x="119" y="105"/>
                </a:lnTo>
                <a:lnTo>
                  <a:pt x="104" y="12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7" name="Oval 88"/>
          <p:cNvSpPr>
            <a:spLocks noChangeArrowheads="1"/>
          </p:cNvSpPr>
          <p:nvPr/>
        </p:nvSpPr>
        <p:spPr bwMode="auto">
          <a:xfrm>
            <a:off x="10111237" y="4389235"/>
            <a:ext cx="231888" cy="233444"/>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8" name="Oval 89"/>
          <p:cNvSpPr>
            <a:spLocks noChangeArrowheads="1"/>
          </p:cNvSpPr>
          <p:nvPr/>
        </p:nvSpPr>
        <p:spPr bwMode="auto">
          <a:xfrm>
            <a:off x="10181271" y="4459268"/>
            <a:ext cx="91822" cy="9337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49" name="Freeform 90"/>
          <p:cNvSpPr>
            <a:spLocks/>
          </p:cNvSpPr>
          <p:nvPr/>
        </p:nvSpPr>
        <p:spPr bwMode="auto">
          <a:xfrm>
            <a:off x="10134583" y="4412579"/>
            <a:ext cx="185199" cy="186755"/>
          </a:xfrm>
          <a:custGeom>
            <a:avLst/>
            <a:gdLst>
              <a:gd name="T0" fmla="*/ 15 w 119"/>
              <a:gd name="T1" fmla="*/ 120 h 120"/>
              <a:gd name="T2" fmla="*/ 0 w 119"/>
              <a:gd name="T3" fmla="*/ 105 h 120"/>
              <a:gd name="T4" fmla="*/ 104 w 119"/>
              <a:gd name="T5" fmla="*/ 0 h 120"/>
              <a:gd name="T6" fmla="*/ 119 w 119"/>
              <a:gd name="T7" fmla="*/ 15 h 120"/>
              <a:gd name="T8" fmla="*/ 15 w 119"/>
              <a:gd name="T9" fmla="*/ 120 h 120"/>
            </a:gdLst>
            <a:ahLst/>
            <a:cxnLst>
              <a:cxn ang="0">
                <a:pos x="T0" y="T1"/>
              </a:cxn>
              <a:cxn ang="0">
                <a:pos x="T2" y="T3"/>
              </a:cxn>
              <a:cxn ang="0">
                <a:pos x="T4" y="T5"/>
              </a:cxn>
              <a:cxn ang="0">
                <a:pos x="T6" y="T7"/>
              </a:cxn>
              <a:cxn ang="0">
                <a:pos x="T8" y="T9"/>
              </a:cxn>
            </a:cxnLst>
            <a:rect l="0" t="0" r="r" b="b"/>
            <a:pathLst>
              <a:path w="119" h="120">
                <a:moveTo>
                  <a:pt x="15" y="120"/>
                </a:moveTo>
                <a:lnTo>
                  <a:pt x="0" y="105"/>
                </a:lnTo>
                <a:lnTo>
                  <a:pt x="104" y="0"/>
                </a:lnTo>
                <a:lnTo>
                  <a:pt x="119" y="15"/>
                </a:lnTo>
                <a:lnTo>
                  <a:pt x="15" y="12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0" name="Freeform 91"/>
          <p:cNvSpPr>
            <a:spLocks/>
          </p:cNvSpPr>
          <p:nvPr/>
        </p:nvSpPr>
        <p:spPr bwMode="auto">
          <a:xfrm>
            <a:off x="9152561" y="4381453"/>
            <a:ext cx="247451" cy="249007"/>
          </a:xfrm>
          <a:custGeom>
            <a:avLst/>
            <a:gdLst>
              <a:gd name="T0" fmla="*/ 26 w 32"/>
              <a:gd name="T1" fmla="*/ 6 h 32"/>
              <a:gd name="T2" fmla="*/ 26 w 32"/>
              <a:gd name="T3" fmla="*/ 27 h 32"/>
              <a:gd name="T4" fmla="*/ 5 w 32"/>
              <a:gd name="T5" fmla="*/ 27 h 32"/>
              <a:gd name="T6" fmla="*/ 5 w 32"/>
              <a:gd name="T7" fmla="*/ 6 h 32"/>
              <a:gd name="T8" fmla="*/ 26 w 32"/>
              <a:gd name="T9" fmla="*/ 6 h 32"/>
            </a:gdLst>
            <a:ahLst/>
            <a:cxnLst>
              <a:cxn ang="0">
                <a:pos x="T0" y="T1"/>
              </a:cxn>
              <a:cxn ang="0">
                <a:pos x="T2" y="T3"/>
              </a:cxn>
              <a:cxn ang="0">
                <a:pos x="T4" y="T5"/>
              </a:cxn>
              <a:cxn ang="0">
                <a:pos x="T6" y="T7"/>
              </a:cxn>
              <a:cxn ang="0">
                <a:pos x="T8" y="T9"/>
              </a:cxn>
            </a:cxnLst>
            <a:rect l="0" t="0" r="r" b="b"/>
            <a:pathLst>
              <a:path w="32" h="32">
                <a:moveTo>
                  <a:pt x="26" y="6"/>
                </a:moveTo>
                <a:cubicBezTo>
                  <a:pt x="32" y="12"/>
                  <a:pt x="32" y="21"/>
                  <a:pt x="26" y="27"/>
                </a:cubicBezTo>
                <a:cubicBezTo>
                  <a:pt x="21" y="32"/>
                  <a:pt x="11" y="32"/>
                  <a:pt x="5" y="27"/>
                </a:cubicBezTo>
                <a:cubicBezTo>
                  <a:pt x="0" y="21"/>
                  <a:pt x="0" y="12"/>
                  <a:pt x="5" y="6"/>
                </a:cubicBezTo>
                <a:cubicBezTo>
                  <a:pt x="11" y="0"/>
                  <a:pt x="21" y="0"/>
                  <a:pt x="26"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1" name="Freeform 92"/>
          <p:cNvSpPr>
            <a:spLocks/>
          </p:cNvSpPr>
          <p:nvPr/>
        </p:nvSpPr>
        <p:spPr bwMode="auto">
          <a:xfrm>
            <a:off x="9222594" y="4459268"/>
            <a:ext cx="99603" cy="101160"/>
          </a:xfrm>
          <a:custGeom>
            <a:avLst/>
            <a:gdLst>
              <a:gd name="T0" fmla="*/ 11 w 13"/>
              <a:gd name="T1" fmla="*/ 2 h 13"/>
              <a:gd name="T2" fmla="*/ 11 w 13"/>
              <a:gd name="T3" fmla="*/ 10 h 13"/>
              <a:gd name="T4" fmla="*/ 3 w 13"/>
              <a:gd name="T5" fmla="*/ 10 h 13"/>
              <a:gd name="T6" fmla="*/ 3 w 13"/>
              <a:gd name="T7" fmla="*/ 2 h 13"/>
              <a:gd name="T8" fmla="*/ 11 w 13"/>
              <a:gd name="T9" fmla="*/ 2 h 13"/>
            </a:gdLst>
            <a:ahLst/>
            <a:cxnLst>
              <a:cxn ang="0">
                <a:pos x="T0" y="T1"/>
              </a:cxn>
              <a:cxn ang="0">
                <a:pos x="T2" y="T3"/>
              </a:cxn>
              <a:cxn ang="0">
                <a:pos x="T4" y="T5"/>
              </a:cxn>
              <a:cxn ang="0">
                <a:pos x="T6" y="T7"/>
              </a:cxn>
              <a:cxn ang="0">
                <a:pos x="T8" y="T9"/>
              </a:cxn>
            </a:cxnLst>
            <a:rect l="0" t="0" r="r" b="b"/>
            <a:pathLst>
              <a:path w="13" h="13">
                <a:moveTo>
                  <a:pt x="11" y="2"/>
                </a:moveTo>
                <a:cubicBezTo>
                  <a:pt x="13" y="4"/>
                  <a:pt x="13" y="8"/>
                  <a:pt x="11" y="10"/>
                </a:cubicBezTo>
                <a:cubicBezTo>
                  <a:pt x="9" y="13"/>
                  <a:pt x="5" y="13"/>
                  <a:pt x="3" y="10"/>
                </a:cubicBezTo>
                <a:cubicBezTo>
                  <a:pt x="0" y="8"/>
                  <a:pt x="0" y="4"/>
                  <a:pt x="3" y="2"/>
                </a:cubicBezTo>
                <a:cubicBezTo>
                  <a:pt x="5" y="0"/>
                  <a:pt x="9" y="0"/>
                  <a:pt x="11" y="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2" name="Rectangle 93"/>
          <p:cNvSpPr>
            <a:spLocks noChangeArrowheads="1"/>
          </p:cNvSpPr>
          <p:nvPr/>
        </p:nvSpPr>
        <p:spPr bwMode="auto">
          <a:xfrm>
            <a:off x="9160343" y="4490394"/>
            <a:ext cx="231888" cy="311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3" name="Freeform 94"/>
          <p:cNvSpPr>
            <a:spLocks noEditPoints="1"/>
          </p:cNvSpPr>
          <p:nvPr/>
        </p:nvSpPr>
        <p:spPr bwMode="auto">
          <a:xfrm>
            <a:off x="8178321" y="4722281"/>
            <a:ext cx="2977189" cy="940001"/>
          </a:xfrm>
          <a:custGeom>
            <a:avLst/>
            <a:gdLst>
              <a:gd name="T0" fmla="*/ 179 w 385"/>
              <a:gd name="T1" fmla="*/ 0 h 121"/>
              <a:gd name="T2" fmla="*/ 0 w 385"/>
              <a:gd name="T3" fmla="*/ 0 h 121"/>
              <a:gd name="T4" fmla="*/ 1 w 385"/>
              <a:gd name="T5" fmla="*/ 14 h 121"/>
              <a:gd name="T6" fmla="*/ 0 w 385"/>
              <a:gd name="T7" fmla="*/ 27 h 121"/>
              <a:gd name="T8" fmla="*/ 138 w 385"/>
              <a:gd name="T9" fmla="*/ 47 h 121"/>
              <a:gd name="T10" fmla="*/ 160 w 385"/>
              <a:gd name="T11" fmla="*/ 121 h 121"/>
              <a:gd name="T12" fmla="*/ 179 w 385"/>
              <a:gd name="T13" fmla="*/ 27 h 121"/>
              <a:gd name="T14" fmla="*/ 343 w 385"/>
              <a:gd name="T15" fmla="*/ 47 h 121"/>
              <a:gd name="T16" fmla="*/ 365 w 385"/>
              <a:gd name="T17" fmla="*/ 121 h 121"/>
              <a:gd name="T18" fmla="*/ 385 w 385"/>
              <a:gd name="T19" fmla="*/ 27 h 121"/>
              <a:gd name="T20" fmla="*/ 324 w 385"/>
              <a:gd name="T21" fmla="*/ 0 h 121"/>
              <a:gd name="T22" fmla="*/ 13 w 385"/>
              <a:gd name="T23" fmla="*/ 14 h 121"/>
              <a:gd name="T24" fmla="*/ 30 w 385"/>
              <a:gd name="T25" fmla="*/ 14 h 121"/>
              <a:gd name="T26" fmla="*/ 50 w 385"/>
              <a:gd name="T27" fmla="*/ 22 h 121"/>
              <a:gd name="T28" fmla="*/ 50 w 385"/>
              <a:gd name="T29" fmla="*/ 5 h 121"/>
              <a:gd name="T30" fmla="*/ 50 w 385"/>
              <a:gd name="T31" fmla="*/ 22 h 121"/>
              <a:gd name="T32" fmla="*/ 70 w 385"/>
              <a:gd name="T33" fmla="*/ 14 h 121"/>
              <a:gd name="T34" fmla="*/ 88 w 385"/>
              <a:gd name="T35" fmla="*/ 14 h 121"/>
              <a:gd name="T36" fmla="*/ 108 w 385"/>
              <a:gd name="T37" fmla="*/ 22 h 121"/>
              <a:gd name="T38" fmla="*/ 108 w 385"/>
              <a:gd name="T39" fmla="*/ 5 h 121"/>
              <a:gd name="T40" fmla="*/ 108 w 385"/>
              <a:gd name="T41" fmla="*/ 22 h 121"/>
              <a:gd name="T42" fmla="*/ 128 w 385"/>
              <a:gd name="T43" fmla="*/ 14 h 121"/>
              <a:gd name="T44" fmla="*/ 145 w 385"/>
              <a:gd name="T45" fmla="*/ 14 h 121"/>
              <a:gd name="T46" fmla="*/ 165 w 385"/>
              <a:gd name="T47" fmla="*/ 22 h 121"/>
              <a:gd name="T48" fmla="*/ 165 w 385"/>
              <a:gd name="T49" fmla="*/ 5 h 121"/>
              <a:gd name="T50" fmla="*/ 165 w 385"/>
              <a:gd name="T51" fmla="*/ 22 h 121"/>
              <a:gd name="T52" fmla="*/ 185 w 385"/>
              <a:gd name="T53" fmla="*/ 14 h 121"/>
              <a:gd name="T54" fmla="*/ 203 w 385"/>
              <a:gd name="T55" fmla="*/ 14 h 121"/>
              <a:gd name="T56" fmla="*/ 223 w 385"/>
              <a:gd name="T57" fmla="*/ 22 h 121"/>
              <a:gd name="T58" fmla="*/ 223 w 385"/>
              <a:gd name="T59" fmla="*/ 5 h 121"/>
              <a:gd name="T60" fmla="*/ 223 w 385"/>
              <a:gd name="T61" fmla="*/ 22 h 121"/>
              <a:gd name="T62" fmla="*/ 243 w 385"/>
              <a:gd name="T63" fmla="*/ 14 h 121"/>
              <a:gd name="T64" fmla="*/ 260 w 385"/>
              <a:gd name="T65" fmla="*/ 14 h 121"/>
              <a:gd name="T66" fmla="*/ 280 w 385"/>
              <a:gd name="T67" fmla="*/ 22 h 121"/>
              <a:gd name="T68" fmla="*/ 280 w 385"/>
              <a:gd name="T69" fmla="*/ 5 h 121"/>
              <a:gd name="T70" fmla="*/ 280 w 385"/>
              <a:gd name="T71" fmla="*/ 22 h 121"/>
              <a:gd name="T72" fmla="*/ 300 w 385"/>
              <a:gd name="T73" fmla="*/ 14 h 121"/>
              <a:gd name="T74" fmla="*/ 318 w 385"/>
              <a:gd name="T75" fmla="*/ 14 h 121"/>
              <a:gd name="T76" fmla="*/ 338 w 385"/>
              <a:gd name="T77" fmla="*/ 22 h 121"/>
              <a:gd name="T78" fmla="*/ 338 w 385"/>
              <a:gd name="T79" fmla="*/ 5 h 121"/>
              <a:gd name="T80" fmla="*/ 338 w 385"/>
              <a:gd name="T81" fmla="*/ 22 h 121"/>
              <a:gd name="T82" fmla="*/ 358 w 385"/>
              <a:gd name="T83" fmla="*/ 14 h 121"/>
              <a:gd name="T84" fmla="*/ 375 w 385"/>
              <a:gd name="T85" fmla="*/ 1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85" h="121">
                <a:moveTo>
                  <a:pt x="324" y="0"/>
                </a:moveTo>
                <a:cubicBezTo>
                  <a:pt x="179" y="0"/>
                  <a:pt x="179" y="0"/>
                  <a:pt x="179" y="0"/>
                </a:cubicBezTo>
                <a:cubicBezTo>
                  <a:pt x="118" y="0"/>
                  <a:pt x="118" y="0"/>
                  <a:pt x="118" y="0"/>
                </a:cubicBezTo>
                <a:cubicBezTo>
                  <a:pt x="0" y="0"/>
                  <a:pt x="0" y="0"/>
                  <a:pt x="0" y="0"/>
                </a:cubicBezTo>
                <a:cubicBezTo>
                  <a:pt x="0" y="10"/>
                  <a:pt x="0" y="10"/>
                  <a:pt x="0" y="10"/>
                </a:cubicBezTo>
                <a:cubicBezTo>
                  <a:pt x="1" y="11"/>
                  <a:pt x="1" y="12"/>
                  <a:pt x="1" y="14"/>
                </a:cubicBezTo>
                <a:cubicBezTo>
                  <a:pt x="1" y="15"/>
                  <a:pt x="1" y="17"/>
                  <a:pt x="0" y="18"/>
                </a:cubicBezTo>
                <a:cubicBezTo>
                  <a:pt x="0" y="27"/>
                  <a:pt x="0" y="27"/>
                  <a:pt x="0" y="27"/>
                </a:cubicBezTo>
                <a:cubicBezTo>
                  <a:pt x="118" y="27"/>
                  <a:pt x="118" y="27"/>
                  <a:pt x="118" y="27"/>
                </a:cubicBezTo>
                <a:cubicBezTo>
                  <a:pt x="129" y="27"/>
                  <a:pt x="138" y="36"/>
                  <a:pt x="138" y="47"/>
                </a:cubicBezTo>
                <a:cubicBezTo>
                  <a:pt x="138" y="121"/>
                  <a:pt x="138" y="121"/>
                  <a:pt x="138" y="121"/>
                </a:cubicBezTo>
                <a:cubicBezTo>
                  <a:pt x="160" y="121"/>
                  <a:pt x="160" y="121"/>
                  <a:pt x="160" y="121"/>
                </a:cubicBezTo>
                <a:cubicBezTo>
                  <a:pt x="160" y="47"/>
                  <a:pt x="160" y="47"/>
                  <a:pt x="160" y="47"/>
                </a:cubicBezTo>
                <a:cubicBezTo>
                  <a:pt x="160" y="36"/>
                  <a:pt x="168" y="27"/>
                  <a:pt x="179" y="27"/>
                </a:cubicBezTo>
                <a:cubicBezTo>
                  <a:pt x="324" y="27"/>
                  <a:pt x="324" y="27"/>
                  <a:pt x="324" y="27"/>
                </a:cubicBezTo>
                <a:cubicBezTo>
                  <a:pt x="334" y="27"/>
                  <a:pt x="343" y="36"/>
                  <a:pt x="343" y="47"/>
                </a:cubicBezTo>
                <a:cubicBezTo>
                  <a:pt x="343" y="121"/>
                  <a:pt x="343" y="121"/>
                  <a:pt x="343" y="121"/>
                </a:cubicBezTo>
                <a:cubicBezTo>
                  <a:pt x="365" y="121"/>
                  <a:pt x="365" y="121"/>
                  <a:pt x="365" y="121"/>
                </a:cubicBezTo>
                <a:cubicBezTo>
                  <a:pt x="365" y="47"/>
                  <a:pt x="365" y="47"/>
                  <a:pt x="365" y="47"/>
                </a:cubicBezTo>
                <a:cubicBezTo>
                  <a:pt x="365" y="36"/>
                  <a:pt x="374" y="27"/>
                  <a:pt x="385" y="27"/>
                </a:cubicBezTo>
                <a:cubicBezTo>
                  <a:pt x="385" y="0"/>
                  <a:pt x="385" y="0"/>
                  <a:pt x="385" y="0"/>
                </a:cubicBezTo>
                <a:lnTo>
                  <a:pt x="324" y="0"/>
                </a:lnTo>
                <a:close/>
                <a:moveTo>
                  <a:pt x="21" y="22"/>
                </a:moveTo>
                <a:cubicBezTo>
                  <a:pt x="16" y="22"/>
                  <a:pt x="13" y="19"/>
                  <a:pt x="13" y="14"/>
                </a:cubicBezTo>
                <a:cubicBezTo>
                  <a:pt x="13" y="9"/>
                  <a:pt x="16" y="5"/>
                  <a:pt x="21" y="5"/>
                </a:cubicBezTo>
                <a:cubicBezTo>
                  <a:pt x="26" y="5"/>
                  <a:pt x="30" y="9"/>
                  <a:pt x="30" y="14"/>
                </a:cubicBezTo>
                <a:cubicBezTo>
                  <a:pt x="30" y="19"/>
                  <a:pt x="26" y="22"/>
                  <a:pt x="21" y="22"/>
                </a:cubicBezTo>
                <a:close/>
                <a:moveTo>
                  <a:pt x="50" y="22"/>
                </a:moveTo>
                <a:cubicBezTo>
                  <a:pt x="45" y="22"/>
                  <a:pt x="41" y="19"/>
                  <a:pt x="41" y="14"/>
                </a:cubicBezTo>
                <a:cubicBezTo>
                  <a:pt x="41" y="9"/>
                  <a:pt x="45" y="5"/>
                  <a:pt x="50" y="5"/>
                </a:cubicBezTo>
                <a:cubicBezTo>
                  <a:pt x="55" y="5"/>
                  <a:pt x="59" y="9"/>
                  <a:pt x="59" y="14"/>
                </a:cubicBezTo>
                <a:cubicBezTo>
                  <a:pt x="59" y="19"/>
                  <a:pt x="55" y="22"/>
                  <a:pt x="50" y="22"/>
                </a:cubicBezTo>
                <a:close/>
                <a:moveTo>
                  <a:pt x="79" y="22"/>
                </a:moveTo>
                <a:cubicBezTo>
                  <a:pt x="74" y="22"/>
                  <a:pt x="70" y="19"/>
                  <a:pt x="70" y="14"/>
                </a:cubicBezTo>
                <a:cubicBezTo>
                  <a:pt x="70" y="9"/>
                  <a:pt x="74" y="5"/>
                  <a:pt x="79" y="5"/>
                </a:cubicBezTo>
                <a:cubicBezTo>
                  <a:pt x="84" y="5"/>
                  <a:pt x="88" y="9"/>
                  <a:pt x="88" y="14"/>
                </a:cubicBezTo>
                <a:cubicBezTo>
                  <a:pt x="88" y="19"/>
                  <a:pt x="84" y="22"/>
                  <a:pt x="79" y="22"/>
                </a:cubicBezTo>
                <a:close/>
                <a:moveTo>
                  <a:pt x="108" y="22"/>
                </a:moveTo>
                <a:cubicBezTo>
                  <a:pt x="103" y="22"/>
                  <a:pt x="99" y="19"/>
                  <a:pt x="99" y="14"/>
                </a:cubicBezTo>
                <a:cubicBezTo>
                  <a:pt x="99" y="9"/>
                  <a:pt x="103" y="5"/>
                  <a:pt x="108" y="5"/>
                </a:cubicBezTo>
                <a:cubicBezTo>
                  <a:pt x="112" y="5"/>
                  <a:pt x="116" y="9"/>
                  <a:pt x="116" y="14"/>
                </a:cubicBezTo>
                <a:cubicBezTo>
                  <a:pt x="116" y="19"/>
                  <a:pt x="112" y="22"/>
                  <a:pt x="108" y="22"/>
                </a:cubicBezTo>
                <a:close/>
                <a:moveTo>
                  <a:pt x="136" y="22"/>
                </a:moveTo>
                <a:cubicBezTo>
                  <a:pt x="131" y="22"/>
                  <a:pt x="128" y="19"/>
                  <a:pt x="128" y="14"/>
                </a:cubicBezTo>
                <a:cubicBezTo>
                  <a:pt x="128" y="9"/>
                  <a:pt x="131" y="5"/>
                  <a:pt x="136" y="5"/>
                </a:cubicBezTo>
                <a:cubicBezTo>
                  <a:pt x="141" y="5"/>
                  <a:pt x="145" y="9"/>
                  <a:pt x="145" y="14"/>
                </a:cubicBezTo>
                <a:cubicBezTo>
                  <a:pt x="145" y="19"/>
                  <a:pt x="141" y="22"/>
                  <a:pt x="136" y="22"/>
                </a:cubicBezTo>
                <a:close/>
                <a:moveTo>
                  <a:pt x="165" y="22"/>
                </a:moveTo>
                <a:cubicBezTo>
                  <a:pt x="160" y="22"/>
                  <a:pt x="156" y="19"/>
                  <a:pt x="156" y="14"/>
                </a:cubicBezTo>
                <a:cubicBezTo>
                  <a:pt x="156" y="9"/>
                  <a:pt x="160" y="5"/>
                  <a:pt x="165" y="5"/>
                </a:cubicBezTo>
                <a:cubicBezTo>
                  <a:pt x="170" y="5"/>
                  <a:pt x="174" y="9"/>
                  <a:pt x="174" y="14"/>
                </a:cubicBezTo>
                <a:cubicBezTo>
                  <a:pt x="174" y="19"/>
                  <a:pt x="170" y="22"/>
                  <a:pt x="165" y="22"/>
                </a:cubicBezTo>
                <a:close/>
                <a:moveTo>
                  <a:pt x="194" y="22"/>
                </a:moveTo>
                <a:cubicBezTo>
                  <a:pt x="189" y="22"/>
                  <a:pt x="185" y="19"/>
                  <a:pt x="185" y="14"/>
                </a:cubicBezTo>
                <a:cubicBezTo>
                  <a:pt x="185" y="9"/>
                  <a:pt x="189" y="5"/>
                  <a:pt x="194" y="5"/>
                </a:cubicBezTo>
                <a:cubicBezTo>
                  <a:pt x="199" y="5"/>
                  <a:pt x="203" y="9"/>
                  <a:pt x="203" y="14"/>
                </a:cubicBezTo>
                <a:cubicBezTo>
                  <a:pt x="203" y="19"/>
                  <a:pt x="199" y="22"/>
                  <a:pt x="194" y="22"/>
                </a:cubicBezTo>
                <a:close/>
                <a:moveTo>
                  <a:pt x="223" y="22"/>
                </a:moveTo>
                <a:cubicBezTo>
                  <a:pt x="218" y="22"/>
                  <a:pt x="214" y="19"/>
                  <a:pt x="214" y="14"/>
                </a:cubicBezTo>
                <a:cubicBezTo>
                  <a:pt x="214" y="9"/>
                  <a:pt x="218" y="5"/>
                  <a:pt x="223" y="5"/>
                </a:cubicBezTo>
                <a:cubicBezTo>
                  <a:pt x="227" y="5"/>
                  <a:pt x="231" y="9"/>
                  <a:pt x="231" y="14"/>
                </a:cubicBezTo>
                <a:cubicBezTo>
                  <a:pt x="231" y="19"/>
                  <a:pt x="227" y="22"/>
                  <a:pt x="223" y="22"/>
                </a:cubicBezTo>
                <a:close/>
                <a:moveTo>
                  <a:pt x="251" y="22"/>
                </a:moveTo>
                <a:cubicBezTo>
                  <a:pt x="246" y="22"/>
                  <a:pt x="243" y="19"/>
                  <a:pt x="243" y="14"/>
                </a:cubicBezTo>
                <a:cubicBezTo>
                  <a:pt x="243" y="9"/>
                  <a:pt x="246" y="5"/>
                  <a:pt x="251" y="5"/>
                </a:cubicBezTo>
                <a:cubicBezTo>
                  <a:pt x="256" y="5"/>
                  <a:pt x="260" y="9"/>
                  <a:pt x="260" y="14"/>
                </a:cubicBezTo>
                <a:cubicBezTo>
                  <a:pt x="260" y="19"/>
                  <a:pt x="256" y="22"/>
                  <a:pt x="251" y="22"/>
                </a:cubicBezTo>
                <a:close/>
                <a:moveTo>
                  <a:pt x="280" y="22"/>
                </a:moveTo>
                <a:cubicBezTo>
                  <a:pt x="275" y="22"/>
                  <a:pt x="271" y="19"/>
                  <a:pt x="271" y="14"/>
                </a:cubicBezTo>
                <a:cubicBezTo>
                  <a:pt x="271" y="9"/>
                  <a:pt x="275" y="5"/>
                  <a:pt x="280" y="5"/>
                </a:cubicBezTo>
                <a:cubicBezTo>
                  <a:pt x="285" y="5"/>
                  <a:pt x="289" y="9"/>
                  <a:pt x="289" y="14"/>
                </a:cubicBezTo>
                <a:cubicBezTo>
                  <a:pt x="289" y="19"/>
                  <a:pt x="285" y="22"/>
                  <a:pt x="280" y="22"/>
                </a:cubicBezTo>
                <a:close/>
                <a:moveTo>
                  <a:pt x="309" y="22"/>
                </a:moveTo>
                <a:cubicBezTo>
                  <a:pt x="304" y="22"/>
                  <a:pt x="300" y="19"/>
                  <a:pt x="300" y="14"/>
                </a:cubicBezTo>
                <a:cubicBezTo>
                  <a:pt x="300" y="9"/>
                  <a:pt x="304" y="5"/>
                  <a:pt x="309" y="5"/>
                </a:cubicBezTo>
                <a:cubicBezTo>
                  <a:pt x="314" y="5"/>
                  <a:pt x="318" y="9"/>
                  <a:pt x="318" y="14"/>
                </a:cubicBezTo>
                <a:cubicBezTo>
                  <a:pt x="318" y="19"/>
                  <a:pt x="314" y="22"/>
                  <a:pt x="309" y="22"/>
                </a:cubicBezTo>
                <a:close/>
                <a:moveTo>
                  <a:pt x="338" y="22"/>
                </a:moveTo>
                <a:cubicBezTo>
                  <a:pt x="333" y="22"/>
                  <a:pt x="329" y="19"/>
                  <a:pt x="329" y="14"/>
                </a:cubicBezTo>
                <a:cubicBezTo>
                  <a:pt x="329" y="9"/>
                  <a:pt x="333" y="5"/>
                  <a:pt x="338" y="5"/>
                </a:cubicBezTo>
                <a:cubicBezTo>
                  <a:pt x="342" y="5"/>
                  <a:pt x="346" y="9"/>
                  <a:pt x="346" y="14"/>
                </a:cubicBezTo>
                <a:cubicBezTo>
                  <a:pt x="346" y="19"/>
                  <a:pt x="342" y="22"/>
                  <a:pt x="338" y="22"/>
                </a:cubicBezTo>
                <a:close/>
                <a:moveTo>
                  <a:pt x="366" y="22"/>
                </a:moveTo>
                <a:cubicBezTo>
                  <a:pt x="362" y="22"/>
                  <a:pt x="358" y="19"/>
                  <a:pt x="358" y="14"/>
                </a:cubicBezTo>
                <a:cubicBezTo>
                  <a:pt x="358" y="9"/>
                  <a:pt x="362" y="5"/>
                  <a:pt x="366" y="5"/>
                </a:cubicBezTo>
                <a:cubicBezTo>
                  <a:pt x="371" y="5"/>
                  <a:pt x="375" y="9"/>
                  <a:pt x="375" y="14"/>
                </a:cubicBezTo>
                <a:cubicBezTo>
                  <a:pt x="375" y="19"/>
                  <a:pt x="371" y="22"/>
                  <a:pt x="366" y="22"/>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4" name="Rectangle 95"/>
          <p:cNvSpPr>
            <a:spLocks noChangeArrowheads="1"/>
          </p:cNvSpPr>
          <p:nvPr/>
        </p:nvSpPr>
        <p:spPr bwMode="auto">
          <a:xfrm>
            <a:off x="2966296" y="2076583"/>
            <a:ext cx="5212026" cy="48867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5" name="Rectangle 96"/>
          <p:cNvSpPr>
            <a:spLocks noChangeArrowheads="1"/>
          </p:cNvSpPr>
          <p:nvPr/>
        </p:nvSpPr>
        <p:spPr bwMode="auto">
          <a:xfrm>
            <a:off x="8480243" y="3776055"/>
            <a:ext cx="29570" cy="56649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6" name="Rectangle 97"/>
          <p:cNvSpPr>
            <a:spLocks noChangeArrowheads="1"/>
          </p:cNvSpPr>
          <p:nvPr/>
        </p:nvSpPr>
        <p:spPr bwMode="auto">
          <a:xfrm>
            <a:off x="8796170" y="3776055"/>
            <a:ext cx="31126" cy="56649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7" name="Rectangle 98"/>
          <p:cNvSpPr>
            <a:spLocks noChangeArrowheads="1"/>
          </p:cNvSpPr>
          <p:nvPr/>
        </p:nvSpPr>
        <p:spPr bwMode="auto">
          <a:xfrm>
            <a:off x="9121435" y="3776055"/>
            <a:ext cx="23345" cy="56649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8" name="Rectangle 99"/>
          <p:cNvSpPr>
            <a:spLocks noChangeArrowheads="1"/>
          </p:cNvSpPr>
          <p:nvPr/>
        </p:nvSpPr>
        <p:spPr bwMode="auto">
          <a:xfrm>
            <a:off x="9438919" y="3776055"/>
            <a:ext cx="23345" cy="56649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59" name="Rectangle 100"/>
          <p:cNvSpPr>
            <a:spLocks noChangeArrowheads="1"/>
          </p:cNvSpPr>
          <p:nvPr/>
        </p:nvSpPr>
        <p:spPr bwMode="auto">
          <a:xfrm>
            <a:off x="9754846" y="3776055"/>
            <a:ext cx="31126" cy="56649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0" name="Rectangle 101"/>
          <p:cNvSpPr>
            <a:spLocks noChangeArrowheads="1"/>
          </p:cNvSpPr>
          <p:nvPr/>
        </p:nvSpPr>
        <p:spPr bwMode="auto">
          <a:xfrm>
            <a:off x="10072330" y="3776055"/>
            <a:ext cx="31126" cy="56649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1" name="Rectangle 102"/>
          <p:cNvSpPr>
            <a:spLocks noChangeArrowheads="1"/>
          </p:cNvSpPr>
          <p:nvPr/>
        </p:nvSpPr>
        <p:spPr bwMode="auto">
          <a:xfrm>
            <a:off x="10389814" y="3776055"/>
            <a:ext cx="31126" cy="56649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2" name="Rectangle 103"/>
          <p:cNvSpPr>
            <a:spLocks noChangeArrowheads="1"/>
          </p:cNvSpPr>
          <p:nvPr/>
        </p:nvSpPr>
        <p:spPr bwMode="auto">
          <a:xfrm>
            <a:off x="10707298" y="3776055"/>
            <a:ext cx="31126" cy="56649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3" name="Rectangle 104"/>
          <p:cNvSpPr>
            <a:spLocks noChangeArrowheads="1"/>
          </p:cNvSpPr>
          <p:nvPr/>
        </p:nvSpPr>
        <p:spPr bwMode="auto">
          <a:xfrm>
            <a:off x="11023225" y="3776055"/>
            <a:ext cx="31126" cy="566491"/>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4" name="Rectangle 105"/>
          <p:cNvSpPr>
            <a:spLocks noChangeArrowheads="1"/>
          </p:cNvSpPr>
          <p:nvPr/>
        </p:nvSpPr>
        <p:spPr bwMode="auto">
          <a:xfrm>
            <a:off x="8178321" y="4669368"/>
            <a:ext cx="2977189" cy="5291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5" name="Rectangle 106"/>
          <p:cNvSpPr>
            <a:spLocks noChangeArrowheads="1"/>
          </p:cNvSpPr>
          <p:nvPr/>
        </p:nvSpPr>
        <p:spPr bwMode="auto">
          <a:xfrm>
            <a:off x="8007129" y="2076583"/>
            <a:ext cx="171192" cy="48867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6" name="Rectangle 107"/>
          <p:cNvSpPr>
            <a:spLocks noChangeArrowheads="1"/>
          </p:cNvSpPr>
          <p:nvPr/>
        </p:nvSpPr>
        <p:spPr bwMode="auto">
          <a:xfrm>
            <a:off x="9694151" y="2960558"/>
            <a:ext cx="773478" cy="1148544"/>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7" name="Rectangle 108"/>
          <p:cNvSpPr>
            <a:spLocks noChangeArrowheads="1"/>
          </p:cNvSpPr>
          <p:nvPr/>
        </p:nvSpPr>
        <p:spPr bwMode="auto">
          <a:xfrm>
            <a:off x="9144780" y="2960558"/>
            <a:ext cx="549372" cy="1148544"/>
          </a:xfrm>
          <a:prstGeom prst="rect">
            <a:avLst/>
          </a:prstGeom>
          <a:solidFill>
            <a:srgbClr val="4668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8" name="Freeform 109"/>
          <p:cNvSpPr>
            <a:spLocks/>
          </p:cNvSpPr>
          <p:nvPr/>
        </p:nvSpPr>
        <p:spPr bwMode="auto">
          <a:xfrm>
            <a:off x="8803951" y="2960557"/>
            <a:ext cx="890200" cy="280133"/>
          </a:xfrm>
          <a:custGeom>
            <a:avLst/>
            <a:gdLst>
              <a:gd name="T0" fmla="*/ 358 w 572"/>
              <a:gd name="T1" fmla="*/ 180 h 180"/>
              <a:gd name="T2" fmla="*/ 0 w 572"/>
              <a:gd name="T3" fmla="*/ 180 h 180"/>
              <a:gd name="T4" fmla="*/ 219 w 572"/>
              <a:gd name="T5" fmla="*/ 0 h 180"/>
              <a:gd name="T6" fmla="*/ 572 w 572"/>
              <a:gd name="T7" fmla="*/ 0 h 180"/>
              <a:gd name="T8" fmla="*/ 358 w 572"/>
              <a:gd name="T9" fmla="*/ 180 h 180"/>
            </a:gdLst>
            <a:ahLst/>
            <a:cxnLst>
              <a:cxn ang="0">
                <a:pos x="T0" y="T1"/>
              </a:cxn>
              <a:cxn ang="0">
                <a:pos x="T2" y="T3"/>
              </a:cxn>
              <a:cxn ang="0">
                <a:pos x="T4" y="T5"/>
              </a:cxn>
              <a:cxn ang="0">
                <a:pos x="T6" y="T7"/>
              </a:cxn>
              <a:cxn ang="0">
                <a:pos x="T8" y="T9"/>
              </a:cxn>
            </a:cxnLst>
            <a:rect l="0" t="0" r="r" b="b"/>
            <a:pathLst>
              <a:path w="572" h="180">
                <a:moveTo>
                  <a:pt x="358" y="180"/>
                </a:moveTo>
                <a:lnTo>
                  <a:pt x="0" y="180"/>
                </a:lnTo>
                <a:lnTo>
                  <a:pt x="219" y="0"/>
                </a:lnTo>
                <a:lnTo>
                  <a:pt x="572" y="0"/>
                </a:lnTo>
                <a:lnTo>
                  <a:pt x="358" y="180"/>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69" name="Freeform 110"/>
          <p:cNvSpPr>
            <a:spLocks/>
          </p:cNvSpPr>
          <p:nvPr/>
        </p:nvSpPr>
        <p:spPr bwMode="auto">
          <a:xfrm>
            <a:off x="9694151" y="2960557"/>
            <a:ext cx="1175002" cy="280133"/>
          </a:xfrm>
          <a:custGeom>
            <a:avLst/>
            <a:gdLst>
              <a:gd name="T0" fmla="*/ 755 w 755"/>
              <a:gd name="T1" fmla="*/ 180 h 180"/>
              <a:gd name="T2" fmla="*/ 263 w 755"/>
              <a:gd name="T3" fmla="*/ 180 h 180"/>
              <a:gd name="T4" fmla="*/ 0 w 755"/>
              <a:gd name="T5" fmla="*/ 0 h 180"/>
              <a:gd name="T6" fmla="*/ 497 w 755"/>
              <a:gd name="T7" fmla="*/ 0 h 180"/>
              <a:gd name="T8" fmla="*/ 755 w 755"/>
              <a:gd name="T9" fmla="*/ 180 h 180"/>
            </a:gdLst>
            <a:ahLst/>
            <a:cxnLst>
              <a:cxn ang="0">
                <a:pos x="T0" y="T1"/>
              </a:cxn>
              <a:cxn ang="0">
                <a:pos x="T2" y="T3"/>
              </a:cxn>
              <a:cxn ang="0">
                <a:pos x="T4" y="T5"/>
              </a:cxn>
              <a:cxn ang="0">
                <a:pos x="T6" y="T7"/>
              </a:cxn>
              <a:cxn ang="0">
                <a:pos x="T8" y="T9"/>
              </a:cxn>
            </a:cxnLst>
            <a:rect l="0" t="0" r="r" b="b"/>
            <a:pathLst>
              <a:path w="755" h="180">
                <a:moveTo>
                  <a:pt x="755" y="180"/>
                </a:moveTo>
                <a:lnTo>
                  <a:pt x="263" y="180"/>
                </a:lnTo>
                <a:lnTo>
                  <a:pt x="0" y="0"/>
                </a:lnTo>
                <a:lnTo>
                  <a:pt x="497" y="0"/>
                </a:lnTo>
                <a:lnTo>
                  <a:pt x="755"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5" name="Rectangle 111"/>
          <p:cNvSpPr>
            <a:spLocks noChangeArrowheads="1"/>
          </p:cNvSpPr>
          <p:nvPr/>
        </p:nvSpPr>
        <p:spPr bwMode="auto">
          <a:xfrm>
            <a:off x="9400012" y="3542612"/>
            <a:ext cx="122948" cy="14784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579" name="Freeform 112"/>
          <p:cNvSpPr>
            <a:spLocks/>
          </p:cNvSpPr>
          <p:nvPr/>
        </p:nvSpPr>
        <p:spPr bwMode="auto">
          <a:xfrm>
            <a:off x="9329978" y="3435227"/>
            <a:ext cx="270795" cy="107385"/>
          </a:xfrm>
          <a:custGeom>
            <a:avLst/>
            <a:gdLst>
              <a:gd name="T0" fmla="*/ 174 w 174"/>
              <a:gd name="T1" fmla="*/ 69 h 69"/>
              <a:gd name="T2" fmla="*/ 0 w 174"/>
              <a:gd name="T3" fmla="*/ 69 h 69"/>
              <a:gd name="T4" fmla="*/ 85 w 174"/>
              <a:gd name="T5" fmla="*/ 0 h 69"/>
              <a:gd name="T6" fmla="*/ 174 w 174"/>
              <a:gd name="T7" fmla="*/ 69 h 69"/>
            </a:gdLst>
            <a:ahLst/>
            <a:cxnLst>
              <a:cxn ang="0">
                <a:pos x="T0" y="T1"/>
              </a:cxn>
              <a:cxn ang="0">
                <a:pos x="T2" y="T3"/>
              </a:cxn>
              <a:cxn ang="0">
                <a:pos x="T4" y="T5"/>
              </a:cxn>
              <a:cxn ang="0">
                <a:pos x="T6" y="T7"/>
              </a:cxn>
            </a:cxnLst>
            <a:rect l="0" t="0" r="r" b="b"/>
            <a:pathLst>
              <a:path w="174" h="69">
                <a:moveTo>
                  <a:pt x="174" y="69"/>
                </a:moveTo>
                <a:lnTo>
                  <a:pt x="0" y="69"/>
                </a:lnTo>
                <a:lnTo>
                  <a:pt x="85" y="0"/>
                </a:lnTo>
                <a:lnTo>
                  <a:pt x="174" y="69"/>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pic>
        <p:nvPicPr>
          <p:cNvPr id="136" name="Picture 1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4850" y="2739078"/>
            <a:ext cx="1562474" cy="1485315"/>
          </a:xfrm>
          <a:prstGeom prst="rect">
            <a:avLst/>
          </a:prstGeom>
        </p:spPr>
      </p:pic>
      <p:pic>
        <p:nvPicPr>
          <p:cNvPr id="137" name="Picture 1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64810" y="2692822"/>
            <a:ext cx="747947" cy="880915"/>
          </a:xfrm>
          <a:prstGeom prst="rect">
            <a:avLst/>
          </a:prstGeom>
        </p:spPr>
      </p:pic>
      <p:pic>
        <p:nvPicPr>
          <p:cNvPr id="580" name="Picture 5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2419" y="4818771"/>
            <a:ext cx="2287751" cy="616292"/>
          </a:xfrm>
          <a:prstGeom prst="rect">
            <a:avLst/>
          </a:prstGeom>
        </p:spPr>
      </p:pic>
    </p:spTree>
    <p:extLst>
      <p:ext uri="{BB962C8B-B14F-4D97-AF65-F5344CB8AC3E}">
        <p14:creationId xmlns:p14="http://schemas.microsoft.com/office/powerpoint/2010/main" val="3804558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91548"/>
            <a:ext cx="5737120" cy="4400422"/>
          </a:xfrm>
        </p:spPr>
        <p:txBody>
          <a:bodyPr/>
          <a:lstStyle/>
          <a:p>
            <a:r>
              <a:rPr lang="da-DK" dirty="0" smtClean="0"/>
              <a:t/>
            </a:r>
            <a:br>
              <a:rPr lang="da-DK" dirty="0" smtClean="0"/>
            </a:br>
            <a:r>
              <a:rPr lang="da-DK" sz="3137" dirty="0"/>
              <a:t/>
            </a:r>
            <a:br>
              <a:rPr lang="da-DK" sz="3137" dirty="0"/>
            </a:br>
            <a:r>
              <a:rPr lang="da-DK" sz="16273" dirty="0" smtClean="0"/>
              <a:t>Demo  </a:t>
            </a:r>
            <a:r>
              <a:rPr lang="da-DK" sz="4800" dirty="0" smtClean="0"/>
              <a:t> Visual Studio Code</a:t>
            </a:r>
            <a:endParaRPr lang="en-US" sz="16273" dirty="0"/>
          </a:p>
        </p:txBody>
      </p:sp>
    </p:spTree>
    <p:extLst>
      <p:ext uri="{BB962C8B-B14F-4D97-AF65-F5344CB8AC3E}">
        <p14:creationId xmlns:p14="http://schemas.microsoft.com/office/powerpoint/2010/main" val="79632146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Studio Code 101</a:t>
            </a:r>
            <a:endParaRPr lang="en-US" dirty="0"/>
          </a:p>
        </p:txBody>
      </p:sp>
      <p:sp>
        <p:nvSpPr>
          <p:cNvPr id="3" name="Text Placeholder 2"/>
          <p:cNvSpPr>
            <a:spLocks noGrp="1"/>
          </p:cNvSpPr>
          <p:nvPr>
            <p:ph type="body" sz="quarter" idx="11"/>
          </p:nvPr>
        </p:nvSpPr>
        <p:spPr>
          <a:xfrm>
            <a:off x="269241" y="1636152"/>
            <a:ext cx="5378547" cy="4930336"/>
          </a:xfrm>
        </p:spPr>
        <p:txBody>
          <a:bodyPr/>
          <a:lstStyle/>
          <a:p>
            <a:pPr>
              <a:buFont typeface="Arial" panose="020B0604020202020204" pitchFamily="34" charset="0"/>
              <a:buChar char="•"/>
            </a:pPr>
            <a:r>
              <a:rPr lang="en-US" sz="3137" dirty="0">
                <a:latin typeface="+mj-lt"/>
              </a:rPr>
              <a:t>Lightweight, cross-plat editor that runs on Windows, OS X and Linux</a:t>
            </a:r>
          </a:p>
          <a:p>
            <a:pPr>
              <a:buFont typeface="Arial" panose="020B0604020202020204" pitchFamily="34" charset="0"/>
              <a:buChar char="•"/>
            </a:pPr>
            <a:r>
              <a:rPr lang="en-US" sz="3137" dirty="0">
                <a:latin typeface="+mj-lt"/>
              </a:rPr>
              <a:t>Provides IntelliSense, colorization, refactoring, etc.</a:t>
            </a:r>
          </a:p>
          <a:p>
            <a:pPr>
              <a:buFont typeface="Arial" panose="020B0604020202020204" pitchFamily="34" charset="0"/>
              <a:buChar char="•"/>
            </a:pPr>
            <a:r>
              <a:rPr lang="en-US" sz="3137" dirty="0">
                <a:latin typeface="+mj-lt"/>
              </a:rPr>
              <a:t>Edit, compile and run app locally</a:t>
            </a:r>
          </a:p>
          <a:p>
            <a:pPr>
              <a:buFont typeface="Arial" panose="020B0604020202020204" pitchFamily="34" charset="0"/>
              <a:buChar char="•"/>
            </a:pPr>
            <a:r>
              <a:rPr lang="en-US" sz="3137" dirty="0">
                <a:latin typeface="+mj-lt"/>
              </a:rPr>
              <a:t>Debugging </a:t>
            </a:r>
            <a:r>
              <a:rPr lang="en-US" sz="3137" dirty="0" smtClean="0">
                <a:latin typeface="+mj-lt"/>
              </a:rPr>
              <a:t>support</a:t>
            </a:r>
          </a:p>
          <a:p>
            <a:pPr>
              <a:buFont typeface="Arial" panose="020B0604020202020204" pitchFamily="34" charset="0"/>
              <a:buChar char="•"/>
            </a:pPr>
            <a:r>
              <a:rPr lang="en-US" sz="3137" dirty="0" smtClean="0">
                <a:latin typeface="+mj-lt"/>
              </a:rPr>
              <a:t>Task runners</a:t>
            </a:r>
          </a:p>
          <a:p>
            <a:pPr>
              <a:buFont typeface="Arial" panose="020B0604020202020204" pitchFamily="34" charset="0"/>
              <a:buChar char="•"/>
            </a:pPr>
            <a:r>
              <a:rPr lang="en-US" sz="3137" dirty="0" smtClean="0">
                <a:latin typeface="+mj-lt"/>
              </a:rPr>
              <a:t>Open Source</a:t>
            </a:r>
            <a:endParaRPr lang="en-US" sz="3137" dirty="0">
              <a:latin typeface="+mj-lt"/>
            </a:endParaRPr>
          </a:p>
        </p:txBody>
      </p:sp>
      <p:pic>
        <p:nvPicPr>
          <p:cNvPr id="6" name="Picture 5"/>
          <p:cNvPicPr>
            <a:picLocks noChangeAspect="1"/>
          </p:cNvPicPr>
          <p:nvPr/>
        </p:nvPicPr>
        <p:blipFill>
          <a:blip r:embed="rId2"/>
          <a:stretch>
            <a:fillRect/>
          </a:stretch>
        </p:blipFill>
        <p:spPr>
          <a:xfrm>
            <a:off x="5894991" y="1636152"/>
            <a:ext cx="5696527" cy="420235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5161" y="5848155"/>
            <a:ext cx="956186" cy="956186"/>
          </a:xfrm>
          <a:prstGeom prst="rect">
            <a:avLst/>
          </a:prstGeom>
        </p:spPr>
      </p:pic>
      <p:sp>
        <p:nvSpPr>
          <p:cNvPr id="4" name="TextBox 3"/>
          <p:cNvSpPr txBox="1"/>
          <p:nvPr/>
        </p:nvSpPr>
        <p:spPr>
          <a:xfrm>
            <a:off x="4786496" y="6018487"/>
            <a:ext cx="2621330" cy="615522"/>
          </a:xfrm>
          <a:prstGeom prst="rect">
            <a:avLst/>
          </a:prstGeom>
          <a:noFill/>
        </p:spPr>
        <p:txBody>
          <a:bodyPr wrap="square" lIns="179285" tIns="143428" rIns="179285" bIns="143428" rtlCol="0">
            <a:spAutoFit/>
          </a:bodyPr>
          <a:lstStyle/>
          <a:p>
            <a:pPr defTabSz="914098">
              <a:lnSpc>
                <a:spcPct val="90000"/>
              </a:lnSpc>
              <a:spcAft>
                <a:spcPts val="588"/>
              </a:spcAft>
            </a:pPr>
            <a:r>
              <a:rPr lang="da-DK" sz="2353" dirty="0">
                <a:gradFill>
                  <a:gsLst>
                    <a:gs pos="2917">
                      <a:srgbClr val="404040"/>
                    </a:gs>
                    <a:gs pos="30000">
                      <a:srgbClr val="404040"/>
                    </a:gs>
                  </a:gsLst>
                  <a:lin ang="5400000" scaled="0"/>
                </a:gradFill>
                <a:latin typeface="Segoe UI"/>
              </a:rPr>
              <a:t>visualstudio.com</a:t>
            </a:r>
          </a:p>
        </p:txBody>
      </p:sp>
    </p:spTree>
    <p:extLst>
      <p:ext uri="{BB962C8B-B14F-4D97-AF65-F5344CB8AC3E}">
        <p14:creationId xmlns:p14="http://schemas.microsoft.com/office/powerpoint/2010/main" val="43001048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8" y="268965"/>
            <a:ext cx="6329865" cy="4401047"/>
          </a:xfrm>
        </p:spPr>
        <p:txBody>
          <a:bodyPr/>
          <a:lstStyle/>
          <a:p>
            <a:r>
              <a:rPr lang="da-DK" sz="7058" dirty="0"/>
              <a:t>Introducing</a:t>
            </a:r>
            <a:r>
              <a:rPr lang="da-DK" dirty="0" smtClean="0"/>
              <a:t/>
            </a:r>
            <a:br>
              <a:rPr lang="da-DK" dirty="0" smtClean="0"/>
            </a:br>
            <a:r>
              <a:rPr lang="da-DK" sz="3137" dirty="0"/>
              <a:t/>
            </a:r>
            <a:br>
              <a:rPr lang="da-DK" sz="3137" dirty="0"/>
            </a:br>
            <a:r>
              <a:rPr lang="da-DK" sz="3137" dirty="0" smtClean="0"/>
              <a:t/>
            </a:r>
            <a:br>
              <a:rPr lang="da-DK" sz="3137" dirty="0" smtClean="0"/>
            </a:br>
            <a:r>
              <a:rPr lang="da-DK" sz="8800" dirty="0" smtClean="0"/>
              <a:t>.NET Core</a:t>
            </a:r>
            <a:endParaRPr lang="en-US" sz="16273" dirty="0"/>
          </a:p>
        </p:txBody>
      </p:sp>
    </p:spTree>
    <p:extLst>
      <p:ext uri="{BB962C8B-B14F-4D97-AF65-F5344CB8AC3E}">
        <p14:creationId xmlns:p14="http://schemas.microsoft.com/office/powerpoint/2010/main" val="296946227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_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B8091BA-E5A9-40E6-8123-7943DC20CA20}" vid="{F1B13A7B-B70F-4D1A-AE6D-53912D2B6EC0}"/>
    </a:ext>
  </a:extLst>
</a:theme>
</file>

<file path=ppt/theme/theme10.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1.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83C56E0-F735-498F-8724-CCDCED117207}" vid="{FCBB37E2-62A9-496B-BE77-7D918DDD0683}"/>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5.xml><?xml version="1.0" encoding="utf-8"?>
<a:theme xmlns:a="http://schemas.openxmlformats.org/drawingml/2006/main" name="1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2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docProps/app.xml><?xml version="1.0" encoding="utf-8"?>
<Properties xmlns="http://schemas.openxmlformats.org/officeDocument/2006/extended-properties" xmlns:vt="http://schemas.openxmlformats.org/officeDocument/2006/docPropsVTypes">
  <TotalTime>10606</TotalTime>
  <Words>1152</Words>
  <Application>Microsoft Office PowerPoint</Application>
  <PresentationFormat>Widescreen</PresentationFormat>
  <Paragraphs>279</Paragraphs>
  <Slides>21</Slides>
  <Notes>9</Notes>
  <HiddenSlides>1</HiddenSlides>
  <MMClips>0</MMClips>
  <ScaleCrop>false</ScaleCrop>
  <HeadingPairs>
    <vt:vector size="6" baseType="variant">
      <vt:variant>
        <vt:lpstr>Fonts Used</vt:lpstr>
      </vt:variant>
      <vt:variant>
        <vt:i4>15</vt:i4>
      </vt:variant>
      <vt:variant>
        <vt:lpstr>Theme</vt:lpstr>
      </vt:variant>
      <vt:variant>
        <vt:i4>13</vt:i4>
      </vt:variant>
      <vt:variant>
        <vt:lpstr>Slide Titles</vt:lpstr>
      </vt:variant>
      <vt:variant>
        <vt:i4>21</vt:i4>
      </vt:variant>
    </vt:vector>
  </HeadingPairs>
  <TitlesOfParts>
    <vt:vector size="49" baseType="lpstr">
      <vt:lpstr>Arial Unicode MS</vt:lpstr>
      <vt:lpstr>Arial</vt:lpstr>
      <vt:lpstr>Avenir LT Pro 45 Book</vt:lpstr>
      <vt:lpstr>Calibri</vt:lpstr>
      <vt:lpstr>Calibri Light</vt:lpstr>
      <vt:lpstr>Consolas</vt:lpstr>
      <vt:lpstr>MS PGothic</vt:lpstr>
      <vt:lpstr>MS PGothic</vt:lpstr>
      <vt:lpstr>Segoe Pro Light</vt:lpstr>
      <vt:lpstr>Segoe Semibold</vt:lpstr>
      <vt:lpstr>Segoe UI</vt:lpstr>
      <vt:lpstr>Segoe UI Light</vt:lpstr>
      <vt:lpstr>Segoe UI Semibold</vt:lpstr>
      <vt:lpstr>Segoe UI Semilight</vt:lpstr>
      <vt:lpstr>Wingdings</vt:lpstr>
      <vt:lpstr>5_5-30606_TR20_BO_CT_Template</vt:lpstr>
      <vt:lpstr>MSVID_White_16x9_2012-08-18</vt:lpstr>
      <vt:lpstr>5-30606_TR20_BO_CT_Template</vt:lpstr>
      <vt:lpstr>5-30629_Build_Template_WHITE</vt:lpstr>
      <vt:lpstr>1_MSVID_White_16x9_2012-08-18</vt:lpstr>
      <vt:lpstr>2_MSVID_White_16x9_2012-08-18</vt:lpstr>
      <vt:lpstr>2_Azure Medium</vt:lpstr>
      <vt:lpstr>1_Office Theme</vt:lpstr>
      <vt:lpstr>5-30629_Build_Template_DARK BLUE</vt:lpstr>
      <vt:lpstr>Microsoft AzureCon 2015 Template - Color</vt:lpstr>
      <vt:lpstr>1_Azure_2015</vt:lpstr>
      <vt:lpstr>5-30660_TR21_BO_CT_Template</vt:lpstr>
      <vt:lpstr>Office Theme</vt:lpstr>
      <vt:lpstr>PowerPoint Presentation</vt:lpstr>
      <vt:lpstr>PowerPoint Presentation</vt:lpstr>
      <vt:lpstr>PowerPoint Presentation</vt:lpstr>
      <vt:lpstr>PowerPoint Presentation</vt:lpstr>
      <vt:lpstr>A fork from the past</vt:lpstr>
      <vt:lpstr>Great tools</vt:lpstr>
      <vt:lpstr>  Demo   Visual Studio Code</vt:lpstr>
      <vt:lpstr>Visual Studio Code 101</vt:lpstr>
      <vt:lpstr>Introducing   .NET Core</vt:lpstr>
      <vt:lpstr>.NET</vt:lpstr>
      <vt:lpstr>.NET Core – changing our tune</vt:lpstr>
      <vt:lpstr>PowerPoint Presentation</vt:lpstr>
      <vt:lpstr>PowerPoint Presentation</vt:lpstr>
      <vt:lpstr>PowerPoint Presentation</vt:lpstr>
      <vt:lpstr>PowerPoint Presentation</vt:lpstr>
      <vt:lpstr>Azure is Open Across the Stack</vt:lpstr>
      <vt:lpstr>Summary</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Anders Lybecker</dc:creator>
  <cp:lastModifiedBy>Anders Lybecker</cp:lastModifiedBy>
  <cp:revision>29</cp:revision>
  <dcterms:created xsi:type="dcterms:W3CDTF">2016-02-19T09:36:25Z</dcterms:created>
  <dcterms:modified xsi:type="dcterms:W3CDTF">2016-02-27T07:16:10Z</dcterms:modified>
</cp:coreProperties>
</file>